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263" r:id="rId5"/>
    <p:sldId id="264" r:id="rId6"/>
    <p:sldId id="273" r:id="rId7"/>
    <p:sldId id="274" r:id="rId8"/>
    <p:sldId id="275" r:id="rId9"/>
    <p:sldId id="276" r:id="rId10"/>
    <p:sldId id="277" r:id="rId11"/>
    <p:sldId id="272" r:id="rId12"/>
    <p:sldId id="279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F2F2"/>
    <a:srgbClr val="FF7E79"/>
    <a:srgbClr val="F77D52"/>
    <a:srgbClr val="FB3E3B"/>
    <a:srgbClr val="E8E9E7"/>
    <a:srgbClr val="F3F3F3"/>
    <a:srgbClr val="2E2D33"/>
    <a:srgbClr val="C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967AD8-6A09-C94E-A192-B825F6DF1B40}" v="47" dt="2024-12-17T17:18:06.852"/>
    <p1510:client id="{9BFAA66A-BB00-5066-4931-30268B3E16B7}" v="40" dt="2024-12-17T17:03:25.734"/>
    <p1510:client id="{A4513145-ABC4-24B0-4339-D8B576CFA0C5}" v="59" dt="2024-12-17T11:36:56.810"/>
    <p1510:client id="{A4EF5218-CB28-A94F-87EE-0D393F7C06CF}" v="87" dt="2024-12-17T16:54:01.744"/>
    <p1510:client id="{DD2EF123-55BA-CD4A-8F8E-EF642FC7D10A}" v="661" dt="2024-12-17T09:21:46.0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Style à thème 1 - Accentuation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DCAF9ED-07DC-4A11-8D7F-57B35C25682E}" styleName="Style moyen 1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Style moyen 4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Style moyen 4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yla Yusupjanova (Student at CentraleSupelec)" userId="S::leyla.yusupjanova@student-cs.fr::c67222c8-3338-42e2-9f55-052735a8d489" providerId="AD" clId="Web-{9BFAA66A-BB00-5066-4931-30268B3E16B7}"/>
    <pc:docChg chg="modSld">
      <pc:chgData name="Leyla Yusupjanova (Student at CentraleSupelec)" userId="S::leyla.yusupjanova@student-cs.fr::c67222c8-3338-42e2-9f55-052735a8d489" providerId="AD" clId="Web-{9BFAA66A-BB00-5066-4931-30268B3E16B7}" dt="2024-12-17T17:03:25.734" v="36" actId="1076"/>
      <pc:docMkLst>
        <pc:docMk/>
      </pc:docMkLst>
      <pc:sldChg chg="modSp">
        <pc:chgData name="Leyla Yusupjanova (Student at CentraleSupelec)" userId="S::leyla.yusupjanova@student-cs.fr::c67222c8-3338-42e2-9f55-052735a8d489" providerId="AD" clId="Web-{9BFAA66A-BB00-5066-4931-30268B3E16B7}" dt="2024-12-17T17:03:25.734" v="36" actId="1076"/>
        <pc:sldMkLst>
          <pc:docMk/>
          <pc:sldMk cId="4026326331" sldId="263"/>
        </pc:sldMkLst>
        <pc:spChg chg="mod">
          <ac:chgData name="Leyla Yusupjanova (Student at CentraleSupelec)" userId="S::leyla.yusupjanova@student-cs.fr::c67222c8-3338-42e2-9f55-052735a8d489" providerId="AD" clId="Web-{9BFAA66A-BB00-5066-4931-30268B3E16B7}" dt="2024-12-17T17:03:25.734" v="36" actId="1076"/>
          <ac:spMkLst>
            <pc:docMk/>
            <pc:sldMk cId="4026326331" sldId="263"/>
            <ac:spMk id="8" creationId="{52FBA11B-7512-CE1F-F180-EDB2E76641B1}"/>
          </ac:spMkLst>
        </pc:spChg>
        <pc:spChg chg="mod">
          <ac:chgData name="Leyla Yusupjanova (Student at CentraleSupelec)" userId="S::leyla.yusupjanova@student-cs.fr::c67222c8-3338-42e2-9f55-052735a8d489" providerId="AD" clId="Web-{9BFAA66A-BB00-5066-4931-30268B3E16B7}" dt="2024-12-17T16:54:22.703" v="28" actId="20577"/>
          <ac:spMkLst>
            <pc:docMk/>
            <pc:sldMk cId="4026326331" sldId="263"/>
            <ac:spMk id="15" creationId="{8ECFC930-4149-F4E6-8B30-5C84DCE69E3A}"/>
          </ac:spMkLst>
        </pc:spChg>
        <pc:picChg chg="mod">
          <ac:chgData name="Leyla Yusupjanova (Student at CentraleSupelec)" userId="S::leyla.yusupjanova@student-cs.fr::c67222c8-3338-42e2-9f55-052735a8d489" providerId="AD" clId="Web-{9BFAA66A-BB00-5066-4931-30268B3E16B7}" dt="2024-12-17T16:52:31.277" v="23" actId="1076"/>
          <ac:picMkLst>
            <pc:docMk/>
            <pc:sldMk cId="4026326331" sldId="263"/>
            <ac:picMk id="5124" creationId="{25BF5ADA-8176-3B4F-5958-D19AC002F89A}"/>
          </ac:picMkLst>
        </pc:picChg>
        <pc:picChg chg="mod">
          <ac:chgData name="Leyla Yusupjanova (Student at CentraleSupelec)" userId="S::leyla.yusupjanova@student-cs.fr::c67222c8-3338-42e2-9f55-052735a8d489" providerId="AD" clId="Web-{9BFAA66A-BB00-5066-4931-30268B3E16B7}" dt="2024-12-17T16:52:54.403" v="25" actId="1076"/>
          <ac:picMkLst>
            <pc:docMk/>
            <pc:sldMk cId="4026326331" sldId="263"/>
            <ac:picMk id="5128" creationId="{BA82CE43-9F63-3FC6-248C-BAA598D4C905}"/>
          </ac:picMkLst>
        </pc:picChg>
      </pc:sldChg>
      <pc:sldChg chg="addSp delSp modSp">
        <pc:chgData name="Leyla Yusupjanova (Student at CentraleSupelec)" userId="S::leyla.yusupjanova@student-cs.fr::c67222c8-3338-42e2-9f55-052735a8d489" providerId="AD" clId="Web-{9BFAA66A-BB00-5066-4931-30268B3E16B7}" dt="2024-12-17T16:51:18.885" v="18" actId="1076"/>
        <pc:sldMkLst>
          <pc:docMk/>
          <pc:sldMk cId="2506743913" sldId="264"/>
        </pc:sldMkLst>
        <pc:spChg chg="mod">
          <ac:chgData name="Leyla Yusupjanova (Student at CentraleSupelec)" userId="S::leyla.yusupjanova@student-cs.fr::c67222c8-3338-42e2-9f55-052735a8d489" providerId="AD" clId="Web-{9BFAA66A-BB00-5066-4931-30268B3E16B7}" dt="2024-12-17T16:50:47.774" v="16" actId="1076"/>
          <ac:spMkLst>
            <pc:docMk/>
            <pc:sldMk cId="2506743913" sldId="264"/>
            <ac:spMk id="5" creationId="{3BB9C021-1325-6E4C-B941-2606D72F3377}"/>
          </ac:spMkLst>
        </pc:spChg>
        <pc:picChg chg="add mod">
          <ac:chgData name="Leyla Yusupjanova (Student at CentraleSupelec)" userId="S::leyla.yusupjanova@student-cs.fr::c67222c8-3338-42e2-9f55-052735a8d489" providerId="AD" clId="Web-{9BFAA66A-BB00-5066-4931-30268B3E16B7}" dt="2024-12-17T16:51:18.885" v="18" actId="1076"/>
          <ac:picMkLst>
            <pc:docMk/>
            <pc:sldMk cId="2506743913" sldId="264"/>
            <ac:picMk id="6" creationId="{833063A7-B2CB-0409-66FA-A363446886B4}"/>
          </ac:picMkLst>
        </pc:picChg>
        <pc:picChg chg="del mod ord">
          <ac:chgData name="Leyla Yusupjanova (Student at CentraleSupelec)" userId="S::leyla.yusupjanova@student-cs.fr::c67222c8-3338-42e2-9f55-052735a8d489" providerId="AD" clId="Web-{9BFAA66A-BB00-5066-4931-30268B3E16B7}" dt="2024-12-17T16:49:39.772" v="4"/>
          <ac:picMkLst>
            <pc:docMk/>
            <pc:sldMk cId="2506743913" sldId="264"/>
            <ac:picMk id="7" creationId="{430E7C84-0F62-88EB-1933-D8D103D81803}"/>
          </ac:picMkLst>
        </pc:picChg>
      </pc:sldChg>
      <pc:sldChg chg="modSp">
        <pc:chgData name="Leyla Yusupjanova (Student at CentraleSupelec)" userId="S::leyla.yusupjanova@student-cs.fr::c67222c8-3338-42e2-9f55-052735a8d489" providerId="AD" clId="Web-{9BFAA66A-BB00-5066-4931-30268B3E16B7}" dt="2024-12-17T17:02:56.280" v="33" actId="1076"/>
        <pc:sldMkLst>
          <pc:docMk/>
          <pc:sldMk cId="2827085535" sldId="273"/>
        </pc:sldMkLst>
        <pc:spChg chg="mod">
          <ac:chgData name="Leyla Yusupjanova (Student at CentraleSupelec)" userId="S::leyla.yusupjanova@student-cs.fr::c67222c8-3338-42e2-9f55-052735a8d489" providerId="AD" clId="Web-{9BFAA66A-BB00-5066-4931-30268B3E16B7}" dt="2024-12-17T17:01:22.012" v="30" actId="1076"/>
          <ac:spMkLst>
            <pc:docMk/>
            <pc:sldMk cId="2827085535" sldId="273"/>
            <ac:spMk id="3" creationId="{29A3CEE9-B01F-DF10-AA5E-510CC37A33D0}"/>
          </ac:spMkLst>
        </pc:spChg>
        <pc:spChg chg="mod">
          <ac:chgData name="Leyla Yusupjanova (Student at CentraleSupelec)" userId="S::leyla.yusupjanova@student-cs.fr::c67222c8-3338-42e2-9f55-052735a8d489" providerId="AD" clId="Web-{9BFAA66A-BB00-5066-4931-30268B3E16B7}" dt="2024-12-17T17:01:26.059" v="31" actId="1076"/>
          <ac:spMkLst>
            <pc:docMk/>
            <pc:sldMk cId="2827085535" sldId="273"/>
            <ac:spMk id="11" creationId="{023A4865-1181-9697-F45C-C0D3F65E2A7C}"/>
          </ac:spMkLst>
        </pc:spChg>
        <pc:graphicFrameChg chg="mod">
          <ac:chgData name="Leyla Yusupjanova (Student at CentraleSupelec)" userId="S::leyla.yusupjanova@student-cs.fr::c67222c8-3338-42e2-9f55-052735a8d489" providerId="AD" clId="Web-{9BFAA66A-BB00-5066-4931-30268B3E16B7}" dt="2024-12-17T17:02:56.280" v="33" actId="1076"/>
          <ac:graphicFrameMkLst>
            <pc:docMk/>
            <pc:sldMk cId="2827085535" sldId="273"/>
            <ac:graphicFrameMk id="6" creationId="{2CA2CD8F-D62A-36A3-D6DA-CE9F5F120CE1}"/>
          </ac:graphicFrameMkLst>
        </pc:graphicFrameChg>
        <pc:picChg chg="mod">
          <ac:chgData name="Leyla Yusupjanova (Student at CentraleSupelec)" userId="S::leyla.yusupjanova@student-cs.fr::c67222c8-3338-42e2-9f55-052735a8d489" providerId="AD" clId="Web-{9BFAA66A-BB00-5066-4931-30268B3E16B7}" dt="2024-12-17T17:01:32.450" v="32" actId="1076"/>
          <ac:picMkLst>
            <pc:docMk/>
            <pc:sldMk cId="2827085535" sldId="273"/>
            <ac:picMk id="9" creationId="{35112538-2634-223F-01D9-4C836C8F367E}"/>
          </ac:picMkLst>
        </pc:picChg>
      </pc:sldChg>
    </pc:docChg>
  </pc:docChgLst>
  <pc:docChgLst>
    <pc:chgData name="Manon Kobsch (Student at CentraleSupelec)" userId="4b3fd945-6e4b-4d73-93be-20b51aad30c0" providerId="ADAL" clId="{15967AD8-6A09-C94E-A192-B825F6DF1B40}"/>
    <pc:docChg chg="undo custSel modSld">
      <pc:chgData name="Manon Kobsch (Student at CentraleSupelec)" userId="4b3fd945-6e4b-4d73-93be-20b51aad30c0" providerId="ADAL" clId="{15967AD8-6A09-C94E-A192-B825F6DF1B40}" dt="2024-12-17T17:18:06.852" v="45" actId="688"/>
      <pc:docMkLst>
        <pc:docMk/>
      </pc:docMkLst>
      <pc:sldChg chg="addSp modSp mod">
        <pc:chgData name="Manon Kobsch (Student at CentraleSupelec)" userId="4b3fd945-6e4b-4d73-93be-20b51aad30c0" providerId="ADAL" clId="{15967AD8-6A09-C94E-A192-B825F6DF1B40}" dt="2024-12-17T16:24:17.746" v="4" actId="1076"/>
        <pc:sldMkLst>
          <pc:docMk/>
          <pc:sldMk cId="4016275866" sldId="256"/>
        </pc:sldMkLst>
        <pc:picChg chg="add mod">
          <ac:chgData name="Manon Kobsch (Student at CentraleSupelec)" userId="4b3fd945-6e4b-4d73-93be-20b51aad30c0" providerId="ADAL" clId="{15967AD8-6A09-C94E-A192-B825F6DF1B40}" dt="2024-12-17T16:24:17.746" v="4" actId="1076"/>
          <ac:picMkLst>
            <pc:docMk/>
            <pc:sldMk cId="4016275866" sldId="256"/>
            <ac:picMk id="3" creationId="{7F0CF1A5-ECF9-E186-EEE7-99766898BF64}"/>
          </ac:picMkLst>
        </pc:picChg>
      </pc:sldChg>
      <pc:sldChg chg="modSp mod">
        <pc:chgData name="Manon Kobsch (Student at CentraleSupelec)" userId="4b3fd945-6e4b-4d73-93be-20b51aad30c0" providerId="ADAL" clId="{15967AD8-6A09-C94E-A192-B825F6DF1B40}" dt="2024-12-17T17:01:40.659" v="39" actId="14734"/>
        <pc:sldMkLst>
          <pc:docMk/>
          <pc:sldMk cId="2827085535" sldId="273"/>
        </pc:sldMkLst>
        <pc:spChg chg="mod">
          <ac:chgData name="Manon Kobsch (Student at CentraleSupelec)" userId="4b3fd945-6e4b-4d73-93be-20b51aad30c0" providerId="ADAL" clId="{15967AD8-6A09-C94E-A192-B825F6DF1B40}" dt="2024-12-17T17:00:58.879" v="29" actId="20577"/>
          <ac:spMkLst>
            <pc:docMk/>
            <pc:sldMk cId="2827085535" sldId="273"/>
            <ac:spMk id="11" creationId="{023A4865-1181-9697-F45C-C0D3F65E2A7C}"/>
          </ac:spMkLst>
        </pc:spChg>
        <pc:graphicFrameChg chg="modGraphic">
          <ac:chgData name="Manon Kobsch (Student at CentraleSupelec)" userId="4b3fd945-6e4b-4d73-93be-20b51aad30c0" providerId="ADAL" clId="{15967AD8-6A09-C94E-A192-B825F6DF1B40}" dt="2024-12-17T17:01:40.659" v="39" actId="14734"/>
          <ac:graphicFrameMkLst>
            <pc:docMk/>
            <pc:sldMk cId="2827085535" sldId="273"/>
            <ac:graphicFrameMk id="6" creationId="{2CA2CD8F-D62A-36A3-D6DA-CE9F5F120CE1}"/>
          </ac:graphicFrameMkLst>
        </pc:graphicFrameChg>
      </pc:sldChg>
      <pc:sldChg chg="modSp mod">
        <pc:chgData name="Manon Kobsch (Student at CentraleSupelec)" userId="4b3fd945-6e4b-4d73-93be-20b51aad30c0" providerId="ADAL" clId="{15967AD8-6A09-C94E-A192-B825F6DF1B40}" dt="2024-12-17T17:18:06.852" v="45" actId="688"/>
        <pc:sldMkLst>
          <pc:docMk/>
          <pc:sldMk cId="707723672" sldId="279"/>
        </pc:sldMkLst>
        <pc:picChg chg="mod">
          <ac:chgData name="Manon Kobsch (Student at CentraleSupelec)" userId="4b3fd945-6e4b-4d73-93be-20b51aad30c0" providerId="ADAL" clId="{15967AD8-6A09-C94E-A192-B825F6DF1B40}" dt="2024-12-17T17:18:06.852" v="45" actId="688"/>
          <ac:picMkLst>
            <pc:docMk/>
            <pc:sldMk cId="707723672" sldId="279"/>
            <ac:picMk id="16" creationId="{5FD87EBE-B216-360F-9007-0246D8FD33C5}"/>
          </ac:picMkLst>
        </pc:picChg>
      </pc:sldChg>
    </pc:docChg>
  </pc:docChgLst>
  <pc:docChgLst>
    <pc:chgData name="Antoine Valette (Student at CentraleSupelec)" userId="11f2c785-0a2a-4a60-9292-22b80fc55a93" providerId="ADAL" clId="{A4EF5218-CB28-A94F-87EE-0D393F7C06CF}"/>
    <pc:docChg chg="undo custSel delSld modSld">
      <pc:chgData name="Antoine Valette (Student at CentraleSupelec)" userId="11f2c785-0a2a-4a60-9292-22b80fc55a93" providerId="ADAL" clId="{A4EF5218-CB28-A94F-87EE-0D393F7C06CF}" dt="2024-12-17T16:54:01.744" v="115" actId="14100"/>
      <pc:docMkLst>
        <pc:docMk/>
      </pc:docMkLst>
      <pc:sldChg chg="addSp delSp modSp mod">
        <pc:chgData name="Antoine Valette (Student at CentraleSupelec)" userId="11f2c785-0a2a-4a60-9292-22b80fc55a93" providerId="ADAL" clId="{A4EF5218-CB28-A94F-87EE-0D393F7C06CF}" dt="2024-12-17T16:23:21.953" v="39" actId="1076"/>
        <pc:sldMkLst>
          <pc:docMk/>
          <pc:sldMk cId="4016275866" sldId="256"/>
        </pc:sldMkLst>
        <pc:spChg chg="mod">
          <ac:chgData name="Antoine Valette (Student at CentraleSupelec)" userId="11f2c785-0a2a-4a60-9292-22b80fc55a93" providerId="ADAL" clId="{A4EF5218-CB28-A94F-87EE-0D393F7C06CF}" dt="2024-12-17T16:16:49.537" v="20" actId="1076"/>
          <ac:spMkLst>
            <pc:docMk/>
            <pc:sldMk cId="4016275866" sldId="256"/>
            <ac:spMk id="2" creationId="{B9A583CE-F82D-0BF3-9B2C-F83F7CA8BC34}"/>
          </ac:spMkLst>
        </pc:spChg>
        <pc:spChg chg="del">
          <ac:chgData name="Antoine Valette (Student at CentraleSupelec)" userId="11f2c785-0a2a-4a60-9292-22b80fc55a93" providerId="ADAL" clId="{A4EF5218-CB28-A94F-87EE-0D393F7C06CF}" dt="2024-12-17T16:16:53.348" v="21" actId="478"/>
          <ac:spMkLst>
            <pc:docMk/>
            <pc:sldMk cId="4016275866" sldId="256"/>
            <ac:spMk id="3" creationId="{0B9DB6A1-F156-881C-5366-6297237F6F65}"/>
          </ac:spMkLst>
        </pc:spChg>
        <pc:spChg chg="add del mod">
          <ac:chgData name="Antoine Valette (Student at CentraleSupelec)" userId="11f2c785-0a2a-4a60-9292-22b80fc55a93" providerId="ADAL" clId="{A4EF5218-CB28-A94F-87EE-0D393F7C06CF}" dt="2024-12-17T16:16:58.776" v="24" actId="478"/>
          <ac:spMkLst>
            <pc:docMk/>
            <pc:sldMk cId="4016275866" sldId="256"/>
            <ac:spMk id="5" creationId="{FF4E36C6-DCEC-CF0E-5C07-B8E6FA9A2B92}"/>
          </ac:spMkLst>
        </pc:spChg>
        <pc:picChg chg="mod">
          <ac:chgData name="Antoine Valette (Student at CentraleSupelec)" userId="11f2c785-0a2a-4a60-9292-22b80fc55a93" providerId="ADAL" clId="{A4EF5218-CB28-A94F-87EE-0D393F7C06CF}" dt="2024-12-17T16:23:21.953" v="39" actId="1076"/>
          <ac:picMkLst>
            <pc:docMk/>
            <pc:sldMk cId="4016275866" sldId="256"/>
            <ac:picMk id="16" creationId="{FFD4B54D-C415-DB51-8696-F57F66CE931F}"/>
          </ac:picMkLst>
        </pc:picChg>
        <pc:picChg chg="add del mod">
          <ac:chgData name="Antoine Valette (Student at CentraleSupelec)" userId="11f2c785-0a2a-4a60-9292-22b80fc55a93" providerId="ADAL" clId="{A4EF5218-CB28-A94F-87EE-0D393F7C06CF}" dt="2024-12-17T16:22:48.105" v="34" actId="1076"/>
          <ac:picMkLst>
            <pc:docMk/>
            <pc:sldMk cId="4016275866" sldId="256"/>
            <ac:picMk id="2050" creationId="{62E7FEA3-C89F-ED67-0763-A7BCBB417897}"/>
          </ac:picMkLst>
        </pc:picChg>
      </pc:sldChg>
      <pc:sldChg chg="modSp mod modTransition">
        <pc:chgData name="Antoine Valette (Student at CentraleSupelec)" userId="11f2c785-0a2a-4a60-9292-22b80fc55a93" providerId="ADAL" clId="{A4EF5218-CB28-A94F-87EE-0D393F7C06CF}" dt="2024-12-17T16:52:50.114" v="68" actId="27636"/>
        <pc:sldMkLst>
          <pc:docMk/>
          <pc:sldMk cId="1750471098" sldId="257"/>
        </pc:sldMkLst>
        <pc:spChg chg="mod">
          <ac:chgData name="Antoine Valette (Student at CentraleSupelec)" userId="11f2c785-0a2a-4a60-9292-22b80fc55a93" providerId="ADAL" clId="{A4EF5218-CB28-A94F-87EE-0D393F7C06CF}" dt="2024-12-17T16:52:50.114" v="68" actId="27636"/>
          <ac:spMkLst>
            <pc:docMk/>
            <pc:sldMk cId="1750471098" sldId="257"/>
            <ac:spMk id="9" creationId="{5EE84E56-DFA6-9651-BCE3-A62814E8749D}"/>
          </ac:spMkLst>
        </pc:spChg>
      </pc:sldChg>
      <pc:sldChg chg="modSp del mod modTransition">
        <pc:chgData name="Antoine Valette (Student at CentraleSupelec)" userId="11f2c785-0a2a-4a60-9292-22b80fc55a93" providerId="ADAL" clId="{A4EF5218-CB28-A94F-87EE-0D393F7C06CF}" dt="2024-12-17T16:25:53.906" v="47" actId="2696"/>
        <pc:sldMkLst>
          <pc:docMk/>
          <pc:sldMk cId="209935908" sldId="262"/>
        </pc:sldMkLst>
        <pc:spChg chg="mod">
          <ac:chgData name="Antoine Valette (Student at CentraleSupelec)" userId="11f2c785-0a2a-4a60-9292-22b80fc55a93" providerId="ADAL" clId="{A4EF5218-CB28-A94F-87EE-0D393F7C06CF}" dt="2024-12-17T16:25:51.486" v="46" actId="20577"/>
          <ac:spMkLst>
            <pc:docMk/>
            <pc:sldMk cId="209935908" sldId="262"/>
            <ac:spMk id="2" creationId="{F7CB24BE-C75B-1831-23B8-25293AA6ED86}"/>
          </ac:spMkLst>
        </pc:spChg>
        <pc:spChg chg="mod">
          <ac:chgData name="Antoine Valette (Student at CentraleSupelec)" userId="11f2c785-0a2a-4a60-9292-22b80fc55a93" providerId="ADAL" clId="{A4EF5218-CB28-A94F-87EE-0D393F7C06CF}" dt="2024-12-17T16:25:36.404" v="45" actId="20577"/>
          <ac:spMkLst>
            <pc:docMk/>
            <pc:sldMk cId="209935908" sldId="262"/>
            <ac:spMk id="3" creationId="{27D7C79B-EF1C-2605-A71B-BBDB187CD21F}"/>
          </ac:spMkLst>
        </pc:spChg>
      </pc:sldChg>
      <pc:sldChg chg="modTransition">
        <pc:chgData name="Antoine Valette (Student at CentraleSupelec)" userId="11f2c785-0a2a-4a60-9292-22b80fc55a93" providerId="ADAL" clId="{A4EF5218-CB28-A94F-87EE-0D393F7C06CF}" dt="2024-12-17T16:19:17.397" v="28"/>
        <pc:sldMkLst>
          <pc:docMk/>
          <pc:sldMk cId="4026326331" sldId="263"/>
        </pc:sldMkLst>
      </pc:sldChg>
      <pc:sldChg chg="modSp mod modTransition">
        <pc:chgData name="Antoine Valette (Student at CentraleSupelec)" userId="11f2c785-0a2a-4a60-9292-22b80fc55a93" providerId="ADAL" clId="{A4EF5218-CB28-A94F-87EE-0D393F7C06CF}" dt="2024-12-17T16:54:01.744" v="115" actId="14100"/>
        <pc:sldMkLst>
          <pc:docMk/>
          <pc:sldMk cId="2506743913" sldId="264"/>
        </pc:sldMkLst>
        <pc:spChg chg="mod">
          <ac:chgData name="Antoine Valette (Student at CentraleSupelec)" userId="11f2c785-0a2a-4a60-9292-22b80fc55a93" providerId="ADAL" clId="{A4EF5218-CB28-A94F-87EE-0D393F7C06CF}" dt="2024-12-17T16:54:01.744" v="115" actId="14100"/>
          <ac:spMkLst>
            <pc:docMk/>
            <pc:sldMk cId="2506743913" sldId="264"/>
            <ac:spMk id="3" creationId="{E827E39E-6B48-A4A2-830F-2C881DE33D34}"/>
          </ac:spMkLst>
        </pc:spChg>
        <pc:picChg chg="mod">
          <ac:chgData name="Antoine Valette (Student at CentraleSupelec)" userId="11f2c785-0a2a-4a60-9292-22b80fc55a93" providerId="ADAL" clId="{A4EF5218-CB28-A94F-87EE-0D393F7C06CF}" dt="2024-12-17T16:53:45.789" v="82" actId="167"/>
          <ac:picMkLst>
            <pc:docMk/>
            <pc:sldMk cId="2506743913" sldId="264"/>
            <ac:picMk id="6" creationId="{833063A7-B2CB-0409-66FA-A363446886B4}"/>
          </ac:picMkLst>
        </pc:picChg>
      </pc:sldChg>
      <pc:sldChg chg="modSp mod modTransition">
        <pc:chgData name="Antoine Valette (Student at CentraleSupelec)" userId="11f2c785-0a2a-4a60-9292-22b80fc55a93" providerId="ADAL" clId="{A4EF5218-CB28-A94F-87EE-0D393F7C06CF}" dt="2024-12-17T16:20:57.357" v="31" actId="20577"/>
        <pc:sldMkLst>
          <pc:docMk/>
          <pc:sldMk cId="3956899427" sldId="267"/>
        </pc:sldMkLst>
        <pc:spChg chg="mod">
          <ac:chgData name="Antoine Valette (Student at CentraleSupelec)" userId="11f2c785-0a2a-4a60-9292-22b80fc55a93" providerId="ADAL" clId="{A4EF5218-CB28-A94F-87EE-0D393F7C06CF}" dt="2024-12-17T16:20:57.357" v="31" actId="20577"/>
          <ac:spMkLst>
            <pc:docMk/>
            <pc:sldMk cId="3956899427" sldId="267"/>
            <ac:spMk id="7" creationId="{98855D18-6BA7-99C6-3FE5-450AE3FA5611}"/>
          </ac:spMkLst>
        </pc:spChg>
        <pc:spChg chg="mod">
          <ac:chgData name="Antoine Valette (Student at CentraleSupelec)" userId="11f2c785-0a2a-4a60-9292-22b80fc55a93" providerId="ADAL" clId="{A4EF5218-CB28-A94F-87EE-0D393F7C06CF}" dt="2024-12-17T16:20:49.578" v="29" actId="20577"/>
          <ac:spMkLst>
            <pc:docMk/>
            <pc:sldMk cId="3956899427" sldId="267"/>
            <ac:spMk id="11" creationId="{DE993FEE-199E-2B39-0A78-15339A3241E4}"/>
          </ac:spMkLst>
        </pc:spChg>
      </pc:sldChg>
      <pc:sldChg chg="modTransition">
        <pc:chgData name="Antoine Valette (Student at CentraleSupelec)" userId="11f2c785-0a2a-4a60-9292-22b80fc55a93" providerId="ADAL" clId="{A4EF5218-CB28-A94F-87EE-0D393F7C06CF}" dt="2024-12-17T16:19:17.397" v="28"/>
        <pc:sldMkLst>
          <pc:docMk/>
          <pc:sldMk cId="1791491407" sldId="272"/>
        </pc:sldMkLst>
      </pc:sldChg>
      <pc:sldChg chg="modTransition">
        <pc:chgData name="Antoine Valette (Student at CentraleSupelec)" userId="11f2c785-0a2a-4a60-9292-22b80fc55a93" providerId="ADAL" clId="{A4EF5218-CB28-A94F-87EE-0D393F7C06CF}" dt="2024-12-17T16:19:17.397" v="28"/>
        <pc:sldMkLst>
          <pc:docMk/>
          <pc:sldMk cId="2827085535" sldId="273"/>
        </pc:sldMkLst>
      </pc:sldChg>
      <pc:sldChg chg="modTransition">
        <pc:chgData name="Antoine Valette (Student at CentraleSupelec)" userId="11f2c785-0a2a-4a60-9292-22b80fc55a93" providerId="ADAL" clId="{A4EF5218-CB28-A94F-87EE-0D393F7C06CF}" dt="2024-12-17T16:19:17.397" v="28"/>
        <pc:sldMkLst>
          <pc:docMk/>
          <pc:sldMk cId="649664015" sldId="274"/>
        </pc:sldMkLst>
      </pc:sldChg>
      <pc:sldChg chg="modTransition">
        <pc:chgData name="Antoine Valette (Student at CentraleSupelec)" userId="11f2c785-0a2a-4a60-9292-22b80fc55a93" providerId="ADAL" clId="{A4EF5218-CB28-A94F-87EE-0D393F7C06CF}" dt="2024-12-17T16:19:17.397" v="28"/>
        <pc:sldMkLst>
          <pc:docMk/>
          <pc:sldMk cId="379054211" sldId="275"/>
        </pc:sldMkLst>
      </pc:sldChg>
      <pc:sldChg chg="modTransition">
        <pc:chgData name="Antoine Valette (Student at CentraleSupelec)" userId="11f2c785-0a2a-4a60-9292-22b80fc55a93" providerId="ADAL" clId="{A4EF5218-CB28-A94F-87EE-0D393F7C06CF}" dt="2024-12-17T16:19:17.397" v="28"/>
        <pc:sldMkLst>
          <pc:docMk/>
          <pc:sldMk cId="896001819" sldId="276"/>
        </pc:sldMkLst>
      </pc:sldChg>
      <pc:sldChg chg="modTransition">
        <pc:chgData name="Antoine Valette (Student at CentraleSupelec)" userId="11f2c785-0a2a-4a60-9292-22b80fc55a93" providerId="ADAL" clId="{A4EF5218-CB28-A94F-87EE-0D393F7C06CF}" dt="2024-12-17T16:19:17.397" v="28"/>
        <pc:sldMkLst>
          <pc:docMk/>
          <pc:sldMk cId="3158775750" sldId="277"/>
        </pc:sldMkLst>
      </pc:sldChg>
      <pc:sldChg chg="modSp mod modTransition">
        <pc:chgData name="Antoine Valette (Student at CentraleSupelec)" userId="11f2c785-0a2a-4a60-9292-22b80fc55a93" providerId="ADAL" clId="{A4EF5218-CB28-A94F-87EE-0D393F7C06CF}" dt="2024-12-17T16:53:01.983" v="78" actId="20577"/>
        <pc:sldMkLst>
          <pc:docMk/>
          <pc:sldMk cId="707723672" sldId="279"/>
        </pc:sldMkLst>
        <pc:spChg chg="mod">
          <ac:chgData name="Antoine Valette (Student at CentraleSupelec)" userId="11f2c785-0a2a-4a60-9292-22b80fc55a93" providerId="ADAL" clId="{A4EF5218-CB28-A94F-87EE-0D393F7C06CF}" dt="2024-12-17T16:53:01.983" v="78" actId="20577"/>
          <ac:spMkLst>
            <pc:docMk/>
            <pc:sldMk cId="707723672" sldId="279"/>
            <ac:spMk id="2" creationId="{B8D8AA8C-91CD-EDE0-01C4-5F8D74C40EF8}"/>
          </ac:spMkLst>
        </pc:spChg>
        <pc:picChg chg="mod">
          <ac:chgData name="Antoine Valette (Student at CentraleSupelec)" userId="11f2c785-0a2a-4a60-9292-22b80fc55a93" providerId="ADAL" clId="{A4EF5218-CB28-A94F-87EE-0D393F7C06CF}" dt="2024-12-17T16:26:15.843" v="50"/>
          <ac:picMkLst>
            <pc:docMk/>
            <pc:sldMk cId="707723672" sldId="279"/>
            <ac:picMk id="2050" creationId="{47471553-0538-E137-0D90-735297C6CBF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36BEAB-CFC1-E643-9545-0153C6B48BD5}" type="datetimeFigureOut">
              <a:rPr lang="fr-FR" smtClean="0"/>
              <a:t>17/12/2024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77C159-6672-0442-BA2D-1914270BED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9549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9CD315-0192-9DB4-C0C1-559DF0723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F051FC2-F0BD-83F3-0F53-A90DBA0EC8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5AA7FA-CD0B-D4E9-87EB-64299BFE2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32FB-3EC0-B740-AFEC-6DB2885AFC1A}" type="datetime1">
              <a:rPr lang="fr-FR" smtClean="0"/>
              <a:t>17/12/2024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BD9404-6321-6765-E4EA-3DBF25ED1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2E5025-785D-1C65-1CD9-9F6D3C5A5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1066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A5FE8E-D02D-729D-5105-BB33BBA29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6A4DD22-A0A2-2909-1349-69F3C183D2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7644AE-7768-FB5E-BD41-88903F1A0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90CF5-CED1-7646-8714-768911268AB8}" type="datetime1">
              <a:rPr lang="fr-FR" smtClean="0"/>
              <a:t>17/12/2024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76834C5-8CE1-B134-C01F-0BC7F41EF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8C37FC1-5897-F2C5-FD59-2C1B0F3B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4258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17EF3E1-61BF-2090-ED15-4A2E6AE53A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4A836E3-3130-1834-D479-DF0BAE10A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24291F-1769-37B5-6747-E5898762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D54F-02AE-5542-96FA-F68BF188FC84}" type="datetime1">
              <a:rPr lang="fr-FR" smtClean="0"/>
              <a:t>17/12/2024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6F53CF-837F-1A31-22AF-6E597ED2B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BA60DEE-E328-EE58-991E-E4A657C4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5942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9BD365-F332-DE03-587F-3EC161F95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B161CE-DE92-9124-375B-FA571E394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7F9DBBF-75C9-8BDB-4FCB-117FB28D3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3A1E8-D4E8-C84A-BDF4-84E8952CEE72}" type="datetime1">
              <a:rPr lang="fr-FR" smtClean="0"/>
              <a:t>17/12/2024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DDA732-05D3-A06E-2AE5-E675EE4BB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AA3A324-6492-B3F6-57EA-9109E8D29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4062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B51081-5C0C-682D-0D6D-359D480EB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17257A-BF22-8AEE-3FF2-F5ABDCE2E5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FFA6B4-2C9D-1581-726C-C3025A70A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240F9-49C7-394C-93C3-0B48C363D3D0}" type="datetime1">
              <a:rPr lang="fr-FR" smtClean="0"/>
              <a:t>17/12/2024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A003F8-281C-650F-2596-A1A9D2355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3545B0E-88DD-4AE4-9FCE-2D9E0EC7A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485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5DE930-BC7E-D68D-7F8D-C839ED94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3E6301-D0EB-2FD2-6897-1F87167FF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3A63CDF-0580-5ABB-AB29-04945756F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939AF7-17CB-7A50-2442-B9742C636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0A248-B433-2B43-95A4-A38D22A51956}" type="datetime1">
              <a:rPr lang="fr-FR" smtClean="0"/>
              <a:t>17/12/2024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6900FA0-9522-D181-9B67-86675BA33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5ABCFE6-158A-D464-F89F-21280F496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9505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D762DF-A75E-D5CA-C42D-B8C2C7360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B6E5A5-5A13-8DD9-23F3-421E430E8C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C01DBB7-4C5C-DA18-651A-02AEA7C453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7BA1A94-46CE-58B9-3A6B-3967A772A3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C76E729-F4A9-7A3C-90B2-013B932FF8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719A213-9595-ED9D-5717-BCD65F9D0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91E5A-B1D1-A247-8D29-411A9C247394}" type="datetime1">
              <a:rPr lang="fr-FR" smtClean="0"/>
              <a:t>17/12/2024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5C07A9D-4DBC-8ECA-009E-3CDABD81A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9C942FD-C92C-36E8-95F5-B4A5DEC76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4124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BFFFB1-EB75-1CC4-11B2-C3F018453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87524AA-8C12-24C1-3F85-B8081E39A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050AF-902E-3F4C-B5F2-0C5EB53C1A26}" type="datetime1">
              <a:rPr lang="fr-FR" smtClean="0"/>
              <a:t>17/12/2024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C74A8D3-158A-C73E-1BF1-5CCC8BE50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4CF2650-7CFE-888C-C425-2CAD6805F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0160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6F1ADF3-D3A1-1278-4A80-C68096C8C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F07B5-9864-9E4D-9C56-50E4B3FDBEDF}" type="datetime1">
              <a:rPr lang="fr-FR" smtClean="0"/>
              <a:t>17/12/2024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4F74F83-542F-7E2E-00BA-B1259809D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3CE2207-DCEA-6BBB-C5F8-7B834F182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2342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037EA7-55D2-5216-06B2-9480B3F9B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20258A-F91D-932C-7D30-A46CDAC08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E57D4E1-3077-AA44-A95E-5705E5AC6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3FE68C-0DA5-8ACF-DA84-4BE50B3B3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ACD59-C449-F543-8274-0F5DD6281CB6}" type="datetime1">
              <a:rPr lang="fr-FR" smtClean="0"/>
              <a:t>17/12/2024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903E5F-7E8B-0A4A-916F-BD9CFD7A0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25AC34-F908-76B4-10F9-B3532A507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1844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957C4C-0978-AD45-B6F0-B73747685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4431C5A-BDA4-DFBA-6A70-9663DAC62D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16BCF76-431B-E347-E668-BFD541945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55A8D4E-F61F-35F0-DBD8-9E7C9AA1C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C9CD5-DA10-E44C-9499-CC077533C0E9}" type="datetime1">
              <a:rPr lang="fr-FR" smtClean="0"/>
              <a:t>17/12/2024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7BC50E-94D0-6A4F-4743-74059F40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073531C-F3D1-E653-8AC0-786790F32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9837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C785773-F169-E1AC-0156-CE1239537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B16FB36-4098-0E7C-B212-1D31766D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63A298-3A41-434D-2B64-207229EC3B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5A1A4C-5BE9-8F44-A6D0-214DA4B03A54}" type="datetime1">
              <a:rPr lang="fr-FR" smtClean="0"/>
              <a:t>17/12/2024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C09C0D-782C-55A4-AEED-3E94626A67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DB2A9B-E052-69E8-5D60-C33A31498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189CCB-8F2E-994A-A1AB-B4BD2FA86B2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0821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ubbleplan.net/blog/agile-scrum-gestion-projet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imever, transporteur de l'année - La Vie Economique">
            <a:extLst>
              <a:ext uri="{FF2B5EF4-FFF2-40B4-BE49-F238E27FC236}">
                <a16:creationId xmlns:a16="http://schemas.microsoft.com/office/drawing/2014/main" id="{62E7FEA3-C89F-ED67-0763-A7BCBB4178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3344" r="1" b="7867"/>
          <a:stretch/>
        </p:blipFill>
        <p:spPr bwMode="auto">
          <a:xfrm>
            <a:off x="0" y="0"/>
            <a:ext cx="12192000" cy="6886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9A583CE-F82D-0BF3-9B2C-F83F7CA8BC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1895" y="450123"/>
            <a:ext cx="10388209" cy="1094754"/>
          </a:xfrm>
          <a:noFill/>
          <a:ln>
            <a:noFill/>
          </a:ln>
          <a:effectLst>
            <a:glow rad="638464">
              <a:schemeClr val="bg1">
                <a:lumMod val="95000"/>
                <a:alpha val="20667"/>
              </a:schemeClr>
            </a:glow>
            <a:softEdge rad="0"/>
          </a:effectLst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fr-FR" sz="4800" b="1">
                <a:ln>
                  <a:solidFill>
                    <a:schemeClr val="tx2">
                      <a:lumMod val="90000"/>
                      <a:lumOff val="10000"/>
                    </a:schemeClr>
                  </a:solidFill>
                </a:ln>
                <a:solidFill>
                  <a:schemeClr val="tx2">
                    <a:lumMod val="90000"/>
                    <a:lumOff val="10000"/>
                  </a:schemeClr>
                </a:solidFill>
                <a:effectLst/>
                <a:latin typeface="Geeza Pro" panose="02000400000000000000" pitchFamily="2" charset="-78"/>
                <a:cs typeface="Geeza Pro" panose="02000400000000000000" pitchFamily="2" charset="-78"/>
              </a:rPr>
              <a:t>Projet Industriel 07 : Smart ETL</a:t>
            </a:r>
            <a:br>
              <a:rPr lang="fr-FR" sz="4800" b="1">
                <a:ln>
                  <a:solidFill>
                    <a:schemeClr val="tx2">
                      <a:lumMod val="90000"/>
                      <a:lumOff val="10000"/>
                    </a:schemeClr>
                  </a:solidFill>
                </a:ln>
                <a:solidFill>
                  <a:schemeClr val="tx2">
                    <a:lumMod val="90000"/>
                    <a:lumOff val="10000"/>
                  </a:schemeClr>
                </a:solidFill>
                <a:effectLst/>
                <a:latin typeface="Geeza Pro" panose="02000400000000000000" pitchFamily="2" charset="-78"/>
                <a:cs typeface="Geeza Pro" panose="02000400000000000000" pitchFamily="2" charset="-78"/>
              </a:rPr>
            </a:br>
            <a:r>
              <a:rPr lang="fr-FR" sz="1800">
                <a:solidFill>
                  <a:schemeClr val="tx2">
                    <a:lumMod val="90000"/>
                    <a:lumOff val="10000"/>
                  </a:schemeClr>
                </a:solidFill>
              </a:rPr>
              <a:t>Antoine Valette - Manon </a:t>
            </a:r>
            <a:r>
              <a:rPr lang="fr-FR" sz="1800" err="1">
                <a:solidFill>
                  <a:schemeClr val="tx2">
                    <a:lumMod val="90000"/>
                    <a:lumOff val="10000"/>
                  </a:schemeClr>
                </a:solidFill>
              </a:rPr>
              <a:t>Kobsch</a:t>
            </a:r>
            <a:r>
              <a:rPr lang="fr-FR" sz="1800">
                <a:solidFill>
                  <a:schemeClr val="tx2">
                    <a:lumMod val="90000"/>
                    <a:lumOff val="10000"/>
                  </a:schemeClr>
                </a:solidFill>
              </a:rPr>
              <a:t>  - Guillaume Ramirez - </a:t>
            </a:r>
            <a:r>
              <a:rPr lang="fr-FR" sz="1800" err="1">
                <a:solidFill>
                  <a:schemeClr val="tx2">
                    <a:lumMod val="90000"/>
                    <a:lumOff val="10000"/>
                  </a:schemeClr>
                </a:solidFill>
              </a:rPr>
              <a:t>Leyla</a:t>
            </a:r>
            <a:r>
              <a:rPr lang="fr-FR" sz="180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fr-FR" sz="1800" err="1">
                <a:solidFill>
                  <a:schemeClr val="tx2">
                    <a:lumMod val="90000"/>
                    <a:lumOff val="10000"/>
                  </a:schemeClr>
                </a:solidFill>
              </a:rPr>
              <a:t>Yusupjanova</a:t>
            </a:r>
            <a:endParaRPr lang="fr-FR" sz="4800" b="1">
              <a:ln>
                <a:solidFill>
                  <a:schemeClr val="tx2">
                    <a:lumMod val="90000"/>
                    <a:lumOff val="10000"/>
                  </a:schemeClr>
                </a:solidFill>
              </a:ln>
              <a:solidFill>
                <a:schemeClr val="tx2">
                  <a:lumMod val="90000"/>
                  <a:lumOff val="10000"/>
                </a:schemeClr>
              </a:solidFill>
              <a:effectLst/>
              <a:latin typeface="Geeza Pro" panose="02000400000000000000" pitchFamily="2" charset="-78"/>
              <a:cs typeface="Geeza Pro" panose="02000400000000000000" pitchFamily="2" charset="-78"/>
            </a:endParaRP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CA4D2B00-BB50-E829-D166-4D2ED03D52E6}"/>
              </a:ext>
            </a:extLst>
          </p:cNvPr>
          <p:cNvSpPr txBox="1">
            <a:spLocks/>
          </p:cNvSpPr>
          <p:nvPr/>
        </p:nvSpPr>
        <p:spPr>
          <a:xfrm>
            <a:off x="-5467029" y="4393394"/>
            <a:ext cx="10515600" cy="381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b="1">
                <a:latin typeface="Avenir Book" panose="02000503020000020003" pitchFamily="2" charset="0"/>
              </a:rPr>
              <a:t>L’équipe Data</a:t>
            </a:r>
          </a:p>
        </p:txBody>
      </p:sp>
      <p:pic>
        <p:nvPicPr>
          <p:cNvPr id="16" name="Image 5" descr="Une image contenant Graphique, graphisme, conception&#10;&#10;Description générée automatiquement">
            <a:extLst>
              <a:ext uri="{FF2B5EF4-FFF2-40B4-BE49-F238E27FC236}">
                <a16:creationId xmlns:a16="http://schemas.microsoft.com/office/drawing/2014/main" id="{FFD4B54D-C415-DB51-8696-F57F66CE931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618" y="196395"/>
            <a:ext cx="978094" cy="50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275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3983E8-04C6-903C-EDA9-60BD89905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E827DCA-3636-3959-4896-1968BB07A3EB}"/>
              </a:ext>
            </a:extLst>
          </p:cNvPr>
          <p:cNvSpPr/>
          <p:nvPr/>
        </p:nvSpPr>
        <p:spPr>
          <a:xfrm>
            <a:off x="0" y="0"/>
            <a:ext cx="204216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68AE7E-227F-5615-AF47-F2C344CC5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523CB5-C453-81F6-67B3-FEE752A4726E}"/>
              </a:ext>
            </a:extLst>
          </p:cNvPr>
          <p:cNvSpPr txBox="1"/>
          <p:nvPr/>
        </p:nvSpPr>
        <p:spPr>
          <a:xfrm>
            <a:off x="2624920" y="285006"/>
            <a:ext cx="89574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Livrable 4 : Modélisation prédictive et intégration </a:t>
            </a:r>
            <a:r>
              <a:rPr lang="fr-FR" sz="2400" b="1" err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MLOps</a:t>
            </a:r>
            <a:endParaRPr lang="fr-FR" sz="2400" b="1">
              <a:solidFill>
                <a:schemeClr val="tx2">
                  <a:lumMod val="90000"/>
                  <a:lumOff val="10000"/>
                </a:schemeClr>
              </a:solidFill>
              <a:latin typeface="Geeza Pro" panose="02000400000000000000" pitchFamily="2" charset="-78"/>
              <a:cs typeface="Geeza Pro" panose="02000400000000000000" pitchFamily="2" charset="-7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5C1A5E-2303-12A9-E0C4-B54CF4FB720B}"/>
              </a:ext>
            </a:extLst>
          </p:cNvPr>
          <p:cNvSpPr txBox="1"/>
          <p:nvPr/>
        </p:nvSpPr>
        <p:spPr>
          <a:xfrm>
            <a:off x="308548" y="299095"/>
            <a:ext cx="1367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>
                <a:solidFill>
                  <a:schemeClr val="bg1"/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4 Livrables</a:t>
            </a:r>
          </a:p>
        </p:txBody>
      </p:sp>
      <p:sp>
        <p:nvSpPr>
          <p:cNvPr id="15" name="Espace réservé du numéro de diapositive 12">
            <a:extLst>
              <a:ext uri="{FF2B5EF4-FFF2-40B4-BE49-F238E27FC236}">
                <a16:creationId xmlns:a16="http://schemas.microsoft.com/office/drawing/2014/main" id="{558355B3-06AC-54A8-C4EA-F376E253F5BB}"/>
              </a:ext>
            </a:extLst>
          </p:cNvPr>
          <p:cNvSpPr txBox="1">
            <a:spLocks/>
          </p:cNvSpPr>
          <p:nvPr/>
        </p:nvSpPr>
        <p:spPr>
          <a:xfrm>
            <a:off x="11582400" y="6273801"/>
            <a:ext cx="419100" cy="5680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2EF7B09-7784-A345-BCFC-B108541EB248}" type="slidenum">
              <a:rPr lang="fr-FR" smtClean="0"/>
              <a:pPr/>
              <a:t>10</a:t>
            </a:fld>
            <a:endParaRPr lang="fr-FR"/>
          </a:p>
        </p:txBody>
      </p:sp>
      <p:pic>
        <p:nvPicPr>
          <p:cNvPr id="2" name="Picture 1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C5F54E52-80FD-9CC0-39E2-8978C17DBA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556" y="967522"/>
            <a:ext cx="5107524" cy="5629801"/>
          </a:xfrm>
          <a:prstGeom prst="rect">
            <a:avLst/>
          </a:prstGeom>
        </p:spPr>
      </p:pic>
      <p:pic>
        <p:nvPicPr>
          <p:cNvPr id="3" name="Picture 2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AD33C479-FE0A-E353-8AD7-DBC88B6EBF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21" y="5193948"/>
            <a:ext cx="1480469" cy="1372429"/>
          </a:xfrm>
          <a:prstGeom prst="rect">
            <a:avLst/>
          </a:prstGeom>
        </p:spPr>
      </p:pic>
      <p:pic>
        <p:nvPicPr>
          <p:cNvPr id="5" name="Image 1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F3C5B48E-1C21-551B-0E2C-DC5C9E95D97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59720" y="3707154"/>
            <a:ext cx="1480470" cy="1192100"/>
          </a:xfrm>
          <a:prstGeom prst="rect">
            <a:avLst/>
          </a:prstGeom>
        </p:spPr>
      </p:pic>
      <p:pic>
        <p:nvPicPr>
          <p:cNvPr id="10" name="Picture 9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975EF2B2-8734-35EB-76B8-ABE2E0A1C82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62" y="2229768"/>
            <a:ext cx="1468787" cy="118269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8B57362-11F7-C4B9-30FE-75DF8FDB302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20" y="746671"/>
            <a:ext cx="1480470" cy="118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775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851B87-93B7-77FB-42E3-F1E22E867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B2C41B35-07C4-4C31-8A7C-41165F0AA2D3}"/>
              </a:ext>
            </a:extLst>
          </p:cNvPr>
          <p:cNvCxnSpPr>
            <a:cxnSpLocks/>
          </p:cNvCxnSpPr>
          <p:nvPr/>
        </p:nvCxnSpPr>
        <p:spPr>
          <a:xfrm flipV="1">
            <a:off x="-6431280" y="642668"/>
            <a:ext cx="0" cy="557266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E4F9E79C-965A-CBB5-546C-6D4F7A66C148}"/>
              </a:ext>
            </a:extLst>
          </p:cNvPr>
          <p:cNvCxnSpPr>
            <a:cxnSpLocks/>
          </p:cNvCxnSpPr>
          <p:nvPr/>
        </p:nvCxnSpPr>
        <p:spPr>
          <a:xfrm rot="5400000" flipV="1">
            <a:off x="-6431280" y="642668"/>
            <a:ext cx="0" cy="557266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CBFE9E4A-A87E-E4EB-C263-C0BED9FD5A46}"/>
              </a:ext>
            </a:extLst>
          </p:cNvPr>
          <p:cNvSpPr txBox="1">
            <a:spLocks/>
          </p:cNvSpPr>
          <p:nvPr/>
        </p:nvSpPr>
        <p:spPr>
          <a:xfrm>
            <a:off x="-7185367" y="76603"/>
            <a:ext cx="1508173" cy="622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400" b="1">
                <a:latin typeface="Avenir Book" panose="02000503020000020003" pitchFamily="2" charset="0"/>
              </a:rPr>
              <a:t>Livrables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681C0D8A-E9DF-967A-6E62-88415167D82D}"/>
              </a:ext>
            </a:extLst>
          </p:cNvPr>
          <p:cNvSpPr txBox="1">
            <a:spLocks/>
          </p:cNvSpPr>
          <p:nvPr/>
        </p:nvSpPr>
        <p:spPr>
          <a:xfrm>
            <a:off x="638907" y="259492"/>
            <a:ext cx="10763795" cy="8501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400" b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Analyse des risques : la méthode AMDEC </a:t>
            </a:r>
            <a:br>
              <a:rPr lang="fr-FR" sz="2400">
                <a:solidFill>
                  <a:schemeClr val="tx2">
                    <a:lumMod val="90000"/>
                    <a:lumOff val="1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</a:br>
            <a:r>
              <a:rPr lang="fr-FR" sz="2000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(Analyse des Modes de Défaillance, de leurs Effets et de leur Criticité</a:t>
            </a:r>
            <a:r>
              <a:rPr lang="fr-FR" sz="2000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  <a:cs typeface="Gill Sans" panose="020B0502020104020203" pitchFamily="34" charset="-79"/>
              </a:rPr>
              <a:t>)</a:t>
            </a:r>
            <a:endParaRPr lang="fr-FR" sz="2400">
              <a:solidFill>
                <a:schemeClr val="tx2">
                  <a:lumMod val="90000"/>
                  <a:lumOff val="10000"/>
                </a:schemeClr>
              </a:solidFill>
              <a:latin typeface="+mn-lt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38D9AC78-D10C-BB4F-8DEE-AD9D146E60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0150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2242B3D8-EA94-E841-1895-1C28F1DE5D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8588" y="16922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graphicFrame>
        <p:nvGraphicFramePr>
          <p:cNvPr id="14" name="Tableau 13">
            <a:extLst>
              <a:ext uri="{FF2B5EF4-FFF2-40B4-BE49-F238E27FC236}">
                <a16:creationId xmlns:a16="http://schemas.microsoft.com/office/drawing/2014/main" id="{D833B4D3-A5D9-586C-5F53-1D04F87F47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5438"/>
              </p:ext>
            </p:extLst>
          </p:nvPr>
        </p:nvGraphicFramePr>
        <p:xfrm>
          <a:off x="749935" y="1327151"/>
          <a:ext cx="10541738" cy="5050308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4016019">
                  <a:extLst>
                    <a:ext uri="{9D8B030D-6E8A-4147-A177-3AD203B41FA5}">
                      <a16:colId xmlns:a16="http://schemas.microsoft.com/office/drawing/2014/main" val="1002029993"/>
                    </a:ext>
                  </a:extLst>
                </a:gridCol>
                <a:gridCol w="1534936">
                  <a:extLst>
                    <a:ext uri="{9D8B030D-6E8A-4147-A177-3AD203B41FA5}">
                      <a16:colId xmlns:a16="http://schemas.microsoft.com/office/drawing/2014/main" val="679539885"/>
                    </a:ext>
                  </a:extLst>
                </a:gridCol>
                <a:gridCol w="1446240">
                  <a:extLst>
                    <a:ext uri="{9D8B030D-6E8A-4147-A177-3AD203B41FA5}">
                      <a16:colId xmlns:a16="http://schemas.microsoft.com/office/drawing/2014/main" val="1163559654"/>
                    </a:ext>
                  </a:extLst>
                </a:gridCol>
                <a:gridCol w="1434988">
                  <a:extLst>
                    <a:ext uri="{9D8B030D-6E8A-4147-A177-3AD203B41FA5}">
                      <a16:colId xmlns:a16="http://schemas.microsoft.com/office/drawing/2014/main" val="3269590266"/>
                    </a:ext>
                  </a:extLst>
                </a:gridCol>
                <a:gridCol w="2109555">
                  <a:extLst>
                    <a:ext uri="{9D8B030D-6E8A-4147-A177-3AD203B41FA5}">
                      <a16:colId xmlns:a16="http://schemas.microsoft.com/office/drawing/2014/main" val="902276684"/>
                    </a:ext>
                  </a:extLst>
                </a:gridCol>
              </a:tblGrid>
              <a:tr h="573258">
                <a:tc>
                  <a:txBody>
                    <a:bodyPr/>
                    <a:lstStyle/>
                    <a:p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  <a:latin typeface="+mn-lt"/>
                          <a:cs typeface="Geeza Pro" panose="02000400000000000000" pitchFamily="2" charset="-78"/>
                        </a:rPr>
                        <a:t>Risque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Geeza Pro" panose="02000400000000000000" pitchFamily="2" charset="-78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  <a:latin typeface="+mn-lt"/>
                          <a:cs typeface="Geeza Pro" panose="02000400000000000000" pitchFamily="2" charset="-78"/>
                        </a:rPr>
                        <a:t>Indice de Fréquence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Geeza Pro" panose="02000400000000000000" pitchFamily="2" charset="-78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Geeza Pro" panose="02000400000000000000" pitchFamily="2" charset="-78"/>
                        </a:rPr>
                        <a:t>Indice de Gravité</a:t>
                      </a:r>
                    </a:p>
                  </a:txBody>
                  <a:tcPr marL="59607" marR="59607" marT="29804" marB="29804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Geeza Pro" panose="02000400000000000000" pitchFamily="2" charset="-78"/>
                        </a:rPr>
                        <a:t>Indice de Détection</a:t>
                      </a:r>
                    </a:p>
                  </a:txBody>
                  <a:tcPr marL="59607" marR="59607" marT="29804" marB="29804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  <a:latin typeface="+mn-lt"/>
                          <a:cs typeface="Geeza Pro" panose="02000400000000000000" pitchFamily="2" charset="-78"/>
                        </a:rPr>
                        <a:t>Criticité </a:t>
                      </a:r>
                    </a:p>
                    <a:p>
                      <a:pPr marL="0" algn="ctr" defTabSz="914400" rtl="0" eaLnBrk="1" latinLnBrk="0" hangingPunct="1"/>
                      <a:r>
                        <a:rPr lang="fr-FR" sz="1400" b="1" kern="1200">
                          <a:solidFill>
                            <a:schemeClr val="tx1"/>
                          </a:solidFill>
                          <a:effectLst/>
                          <a:latin typeface="+mn-lt"/>
                          <a:cs typeface="Geeza Pro" panose="02000400000000000000" pitchFamily="2" charset="-78"/>
                        </a:rPr>
                        <a:t>(fréquence x gravité x détection)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Geeza Pro" panose="02000400000000000000" pitchFamily="2" charset="-78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7891553"/>
                  </a:ext>
                </a:extLst>
              </a:tr>
              <a:tr h="417252">
                <a:tc>
                  <a:txBody>
                    <a:bodyPr/>
                    <a:lstStyle/>
                    <a:p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Tension au sein du groupe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</a:rPr>
                        <a:t>120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7E79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4413315"/>
                  </a:ext>
                </a:extLst>
              </a:tr>
              <a:tr h="417252">
                <a:tc>
                  <a:txBody>
                    <a:bodyPr/>
                    <a:lstStyle/>
                    <a:p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Démotivation du groupe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7E79">
                        <a:alpha val="2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0938163"/>
                  </a:ext>
                </a:extLst>
              </a:tr>
              <a:tr h="417252">
                <a:tc>
                  <a:txBody>
                    <a:bodyPr/>
                    <a:lstStyle/>
                    <a:p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Manque de données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</a:rPr>
                        <a:t>60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7E79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16101"/>
                  </a:ext>
                </a:extLst>
              </a:tr>
              <a:tr h="596074">
                <a:tc>
                  <a:txBody>
                    <a:bodyPr/>
                    <a:lstStyle/>
                    <a:p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Non gratuité inattendue d’un outil utilisé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71180916"/>
                  </a:ext>
                </a:extLst>
              </a:tr>
              <a:tr h="417252">
                <a:tc>
                  <a:txBody>
                    <a:bodyPr/>
                    <a:lstStyle/>
                    <a:p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Perte de contact avec l’entreprise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67823221"/>
                  </a:ext>
                </a:extLst>
              </a:tr>
              <a:tr h="41725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Vol de données et/ou de matériels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</a:rPr>
                        <a:t>20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75677368"/>
                  </a:ext>
                </a:extLst>
              </a:tr>
              <a:tr h="59607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Absence prolongée d’un membre du groupe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</a:rPr>
                        <a:t>18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53932438"/>
                  </a:ext>
                </a:extLst>
              </a:tr>
              <a:tr h="41725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Perte du travail réalisé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04649838"/>
                  </a:ext>
                </a:extLst>
              </a:tr>
              <a:tr h="41725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Faillite de l’entreprise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0" kern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fr-FR" sz="2000" b="0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2000" b="1" kern="120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fr-FR" sz="2000" b="1" kern="1200">
                        <a:solidFill>
                          <a:schemeClr val="tx1"/>
                        </a:solidFill>
                        <a:effectLst/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 marL="59607" marR="59607" marT="29804" marB="29804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5871463"/>
                  </a:ext>
                </a:extLst>
              </a:tr>
            </a:tbl>
          </a:graphicData>
        </a:graphic>
      </p:graphicFrame>
      <p:sp>
        <p:nvSpPr>
          <p:cNvPr id="15" name="Rectangle 2">
            <a:extLst>
              <a:ext uri="{FF2B5EF4-FFF2-40B4-BE49-F238E27FC236}">
                <a16:creationId xmlns:a16="http://schemas.microsoft.com/office/drawing/2014/main" id="{DE0FC9FA-F051-1E6C-87F8-1304A66121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8588" y="16922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4F3D95-51DD-2B73-61BF-33057CEAD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12">
            <a:extLst>
              <a:ext uri="{FF2B5EF4-FFF2-40B4-BE49-F238E27FC236}">
                <a16:creationId xmlns:a16="http://schemas.microsoft.com/office/drawing/2014/main" id="{40B80165-8A57-6CDF-8E88-2A00CFCE4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82400" y="6273801"/>
            <a:ext cx="419100" cy="568066"/>
          </a:xfrm>
        </p:spPr>
        <p:txBody>
          <a:bodyPr/>
          <a:lstStyle/>
          <a:p>
            <a:fld id="{42EF7B09-7784-A345-BCFC-B108541EB248}" type="slidenum">
              <a:rPr lang="fr-FR" smtClean="0"/>
              <a:t>11</a:t>
            </a:fld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246EEB-B682-3EA7-AE23-4B2D248300B9}"/>
              </a:ext>
            </a:extLst>
          </p:cNvPr>
          <p:cNvSpPr txBox="1"/>
          <p:nvPr/>
        </p:nvSpPr>
        <p:spPr>
          <a:xfrm>
            <a:off x="-5057775" y="3244334"/>
            <a:ext cx="13277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>
                <a:latin typeface="Avenir Book" panose="02000503020000020003" pitchFamily="2" charset="0"/>
              </a:rPr>
              <a:t>)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491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5CAF9F-343B-5866-C342-5E30DB974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imever, transporteur de l'année - La Vie Economique">
            <a:extLst>
              <a:ext uri="{FF2B5EF4-FFF2-40B4-BE49-F238E27FC236}">
                <a16:creationId xmlns:a16="http://schemas.microsoft.com/office/drawing/2014/main" id="{47471553-0538-E137-0D90-735297C6CB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3344" r="1" b="7867"/>
          <a:stretch/>
        </p:blipFill>
        <p:spPr bwMode="auto">
          <a:xfrm>
            <a:off x="0" y="0"/>
            <a:ext cx="12192000" cy="6886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8D8AA8C-91CD-EDE0-01C4-5F8D74C40E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1895" y="300455"/>
            <a:ext cx="10388209" cy="1094754"/>
          </a:xfrm>
          <a:noFill/>
          <a:ln>
            <a:noFill/>
          </a:ln>
          <a:effectLst>
            <a:glow rad="638464">
              <a:schemeClr val="bg1">
                <a:lumMod val="95000"/>
                <a:alpha val="20667"/>
              </a:schemeClr>
            </a:glow>
            <a:softEdge rad="0"/>
          </a:effectLst>
        </p:spPr>
        <p:txBody>
          <a:bodyPr>
            <a:noAutofit/>
          </a:bodyPr>
          <a:lstStyle/>
          <a:p>
            <a:r>
              <a:rPr lang="fr-FR" sz="4800" b="1">
                <a:ln>
                  <a:solidFill>
                    <a:schemeClr val="tx2">
                      <a:lumMod val="90000"/>
                      <a:lumOff val="10000"/>
                    </a:schemeClr>
                  </a:solidFill>
                </a:ln>
                <a:solidFill>
                  <a:schemeClr val="tx2">
                    <a:lumMod val="90000"/>
                    <a:lumOff val="10000"/>
                  </a:schemeClr>
                </a:solidFill>
                <a:effectLst/>
                <a:latin typeface="Geeza Pro" panose="02000400000000000000" pitchFamily="2" charset="-78"/>
                <a:cs typeface="Geeza Pro" panose="02000400000000000000" pitchFamily="2" charset="-78"/>
              </a:rPr>
              <a:t>Conclusion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279137FE-E8D9-2F1A-34D4-D46537B3ECC0}"/>
              </a:ext>
            </a:extLst>
          </p:cNvPr>
          <p:cNvSpPr txBox="1">
            <a:spLocks/>
          </p:cNvSpPr>
          <p:nvPr/>
        </p:nvSpPr>
        <p:spPr>
          <a:xfrm>
            <a:off x="-5467029" y="4393394"/>
            <a:ext cx="10515600" cy="381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b="1">
                <a:latin typeface="Avenir Book" panose="02000503020000020003" pitchFamily="2" charset="0"/>
              </a:rPr>
              <a:t>L’équipe Data</a:t>
            </a:r>
          </a:p>
        </p:txBody>
      </p:sp>
      <p:pic>
        <p:nvPicPr>
          <p:cNvPr id="16" name="Image 5" descr="Une image contenant Graphique, graphisme, conception&#10;&#10;Description générée automatiquement">
            <a:extLst>
              <a:ext uri="{FF2B5EF4-FFF2-40B4-BE49-F238E27FC236}">
                <a16:creationId xmlns:a16="http://schemas.microsoft.com/office/drawing/2014/main" id="{5FD87EBE-B216-360F-9007-0246D8FD33C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94766">
            <a:off x="2408615" y="3870514"/>
            <a:ext cx="1042969" cy="54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23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175682-0C0A-3AA6-A3FE-B7A5E6C5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3789"/>
            <a:ext cx="10515600" cy="488392"/>
          </a:xfrm>
        </p:spPr>
        <p:txBody>
          <a:bodyPr>
            <a:noAutofit/>
          </a:bodyPr>
          <a:lstStyle/>
          <a:p>
            <a:r>
              <a:rPr lang="fr-FR" sz="3600" b="1">
                <a:latin typeface="Geeza Pro" panose="02000400000000000000" pitchFamily="2" charset="-78"/>
                <a:cs typeface="Geeza Pro" panose="02000400000000000000" pitchFamily="2" charset="-78"/>
              </a:rPr>
              <a:t>Sommaire</a:t>
            </a:r>
            <a:endParaRPr lang="fr-FR" b="1">
              <a:latin typeface="Geeza Pro" panose="02000400000000000000" pitchFamily="2" charset="-78"/>
              <a:cs typeface="Geeza Pro" panose="02000400000000000000" pitchFamily="2" charset="-78"/>
            </a:endParaRP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2BD5634A-BDF8-B22E-6FCC-6F638FD28CEA}"/>
              </a:ext>
            </a:extLst>
          </p:cNvPr>
          <p:cNvSpPr txBox="1">
            <a:spLocks/>
          </p:cNvSpPr>
          <p:nvPr/>
        </p:nvSpPr>
        <p:spPr>
          <a:xfrm>
            <a:off x="1100846" y="4285230"/>
            <a:ext cx="2879887" cy="1838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sz="1400">
              <a:latin typeface="Avenir Book" panose="02000503020000020003" pitchFamily="2" charset="0"/>
            </a:endParaRP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5EE84E56-DFA6-9651-BCE3-A62814E87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9741"/>
            <a:ext cx="10515600" cy="4601192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fr-FR">
                <a:latin typeface="Geeza Pro" panose="02000400000000000000" pitchFamily="2" charset="-78"/>
                <a:cs typeface="Geeza Pro" panose="02000400000000000000" pitchFamily="2" charset="-78"/>
              </a:rPr>
              <a:t>Présentation de </a:t>
            </a:r>
            <a:r>
              <a:rPr lang="fr-FR" err="1">
                <a:latin typeface="Geeza Pro" panose="02000400000000000000" pitchFamily="2" charset="-78"/>
                <a:cs typeface="Geeza Pro" panose="02000400000000000000" pitchFamily="2" charset="-78"/>
              </a:rPr>
              <a:t>Primever</a:t>
            </a:r>
            <a:endParaRPr lang="fr-FR">
              <a:latin typeface="Geeza Pro" panose="02000400000000000000" pitchFamily="2" charset="-78"/>
              <a:cs typeface="Geeza Pro" panose="02000400000000000000" pitchFamily="2" charset="-78"/>
            </a:endParaRPr>
          </a:p>
          <a:p>
            <a:pPr marL="514350" indent="-514350">
              <a:buAutoNum type="arabicPeriod"/>
            </a:pPr>
            <a:endParaRPr lang="fr-FR">
              <a:latin typeface="Geeza Pro" panose="02000400000000000000" pitchFamily="2" charset="-78"/>
              <a:cs typeface="Geeza Pro" panose="02000400000000000000" pitchFamily="2" charset="-78"/>
            </a:endParaRPr>
          </a:p>
          <a:p>
            <a:pPr marL="514350" indent="-514350">
              <a:buAutoNum type="arabicPeriod"/>
            </a:pPr>
            <a:r>
              <a:rPr lang="fr-FR">
                <a:latin typeface="Geeza Pro" panose="02000400000000000000" pitchFamily="2" charset="-78"/>
                <a:cs typeface="Geeza Pro" panose="02000400000000000000" pitchFamily="2" charset="-78"/>
              </a:rPr>
              <a:t>Enjeux et problématique du projet</a:t>
            </a:r>
          </a:p>
          <a:p>
            <a:pPr marL="514350" indent="-514350">
              <a:buAutoNum type="arabicPeriod"/>
            </a:pPr>
            <a:endParaRPr lang="fr-FR">
              <a:latin typeface="Geeza Pro" panose="02000400000000000000" pitchFamily="2" charset="-78"/>
              <a:cs typeface="Geeza Pro" panose="02000400000000000000" pitchFamily="2" charset="-78"/>
            </a:endParaRPr>
          </a:p>
          <a:p>
            <a:pPr marL="514350" indent="-514350">
              <a:buAutoNum type="arabicPeriod"/>
            </a:pPr>
            <a:r>
              <a:rPr lang="fr-FR">
                <a:latin typeface="Geeza Pro" panose="02000400000000000000" pitchFamily="2" charset="-78"/>
                <a:cs typeface="Geeza Pro" panose="02000400000000000000" pitchFamily="2" charset="-78"/>
              </a:rPr>
              <a:t>Organisation du groupe</a:t>
            </a:r>
          </a:p>
          <a:p>
            <a:pPr marL="514350" indent="-514350">
              <a:buAutoNum type="arabicPeriod"/>
            </a:pPr>
            <a:endParaRPr lang="fr-FR">
              <a:latin typeface="Geeza Pro" panose="02000400000000000000" pitchFamily="2" charset="-78"/>
              <a:cs typeface="Geeza Pro" panose="02000400000000000000" pitchFamily="2" charset="-78"/>
            </a:endParaRPr>
          </a:p>
          <a:p>
            <a:pPr marL="514350" indent="-514350">
              <a:buAutoNum type="arabicPeriod"/>
            </a:pPr>
            <a:r>
              <a:rPr lang="fr-FR">
                <a:latin typeface="Geeza Pro" panose="02000400000000000000" pitchFamily="2" charset="-78"/>
                <a:cs typeface="Geeza Pro" panose="02000400000000000000" pitchFamily="2" charset="-78"/>
              </a:rPr>
              <a:t>Livrables</a:t>
            </a:r>
          </a:p>
          <a:p>
            <a:pPr marL="514350" indent="-514350">
              <a:buAutoNum type="arabicPeriod"/>
            </a:pPr>
            <a:endParaRPr lang="fr-FR">
              <a:latin typeface="Geeza Pro" panose="02000400000000000000" pitchFamily="2" charset="-78"/>
              <a:cs typeface="Geeza Pro" panose="02000400000000000000" pitchFamily="2" charset="-78"/>
            </a:endParaRPr>
          </a:p>
          <a:p>
            <a:pPr marL="514350" indent="-514350">
              <a:buAutoNum type="arabicPeriod"/>
            </a:pPr>
            <a:r>
              <a:rPr lang="fr-FR">
                <a:latin typeface="Geeza Pro" panose="02000400000000000000" pitchFamily="2" charset="-78"/>
                <a:cs typeface="Geeza Pro" panose="02000400000000000000" pitchFamily="2" charset="-78"/>
              </a:rPr>
              <a:t>Analyse des risques</a:t>
            </a:r>
          </a:p>
          <a:p>
            <a:pPr marL="514350" indent="-514350">
              <a:buAutoNum type="arabicPeriod"/>
            </a:pPr>
            <a:endParaRPr lang="fr-FR">
              <a:latin typeface="Geeza Pro" panose="02000400000000000000" pitchFamily="2" charset="-78"/>
              <a:cs typeface="Geeza Pro" panose="02000400000000000000" pitchFamily="2" charset="-78"/>
            </a:endParaRPr>
          </a:p>
          <a:p>
            <a:pPr marL="514350" indent="-514350">
              <a:buAutoNum type="arabicPeriod"/>
            </a:pPr>
            <a:r>
              <a:rPr lang="fr-FR">
                <a:latin typeface="Geeza Pro" panose="02000400000000000000" pitchFamily="2" charset="-78"/>
                <a:cs typeface="Geeza Pro" panose="02000400000000000000" pitchFamily="2" charset="-78"/>
              </a:rPr>
              <a:t>Conclusion</a:t>
            </a:r>
          </a:p>
          <a:p>
            <a:pPr marL="514350" indent="-514350">
              <a:buAutoNum type="arabicPeriod"/>
            </a:pPr>
            <a:endParaRPr lang="fr-FR">
              <a:latin typeface="Geeza Pro" panose="02000400000000000000" pitchFamily="2" charset="-78"/>
              <a:cs typeface="Geeza Pro" panose="02000400000000000000" pitchFamily="2" charset="-78"/>
            </a:endParaRPr>
          </a:p>
          <a:p>
            <a:pPr marL="514350" indent="-514350">
              <a:buAutoNum type="arabicPeriod"/>
            </a:pPr>
            <a:endParaRPr lang="fr-FR">
              <a:latin typeface="Geeza Pro" panose="02000400000000000000" pitchFamily="2" charset="-78"/>
              <a:cs typeface="Geeza Pro" panose="02000400000000000000" pitchFamily="2" charset="-78"/>
            </a:endParaRPr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CA2993BB-F155-96B1-1BF3-4E5910708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82400" y="6273801"/>
            <a:ext cx="419100" cy="568066"/>
          </a:xfrm>
        </p:spPr>
        <p:txBody>
          <a:bodyPr/>
          <a:lstStyle/>
          <a:p>
            <a:fld id="{42EF7B09-7784-A345-BCFC-B108541EB248}" type="slidenum">
              <a:rPr lang="fr-FR" smtClean="0"/>
              <a:t>2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9FDB92-4942-796A-ECBD-197A034B9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0471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309F09-B15B-C105-86FF-9FB0F24AE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9BE79A7-F641-1347-E00D-ABB7B4989851}"/>
              </a:ext>
            </a:extLst>
          </p:cNvPr>
          <p:cNvSpPr/>
          <p:nvPr/>
        </p:nvSpPr>
        <p:spPr>
          <a:xfrm>
            <a:off x="665919" y="5480028"/>
            <a:ext cx="6965143" cy="7386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D76704-07FE-C3CB-0A35-619CE78E0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368" y="474337"/>
            <a:ext cx="3470187" cy="1031356"/>
          </a:xfrm>
        </p:spPr>
        <p:txBody>
          <a:bodyPr>
            <a:normAutofit/>
          </a:bodyPr>
          <a:lstStyle/>
          <a:p>
            <a:pPr algn="ctr"/>
            <a:r>
              <a:rPr lang="fr-FR" sz="2800" b="1" err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Primever</a:t>
            </a:r>
            <a:endParaRPr lang="fr-FR" sz="2800" b="1">
              <a:solidFill>
                <a:schemeClr val="tx2">
                  <a:lumMod val="90000"/>
                  <a:lumOff val="10000"/>
                </a:schemeClr>
              </a:solidFill>
              <a:latin typeface="Geeza Pro" panose="02000400000000000000" pitchFamily="2" charset="-78"/>
              <a:cs typeface="Geeza Pro" panose="02000400000000000000" pitchFamily="2" charset="-78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393CCE7-707D-585C-C851-755256FF63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20" y="1503739"/>
            <a:ext cx="3739676" cy="103135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sz="2400" b="1">
                <a:solidFill>
                  <a:schemeClr val="tx2">
                    <a:lumMod val="90000"/>
                    <a:lumOff val="10000"/>
                  </a:schemeClr>
                </a:solidFill>
              </a:rPr>
              <a:t>Transport et logistique </a:t>
            </a:r>
            <a:r>
              <a:rPr lang="fr-FR" sz="2400"/>
              <a:t>de la filière Fruits et Légumes </a:t>
            </a:r>
          </a:p>
          <a:p>
            <a:pPr marL="0" indent="0" algn="ctr">
              <a:buNone/>
            </a:pPr>
            <a:r>
              <a:rPr lang="fr-FR" sz="2000"/>
              <a:t>(depuis 1963)</a:t>
            </a:r>
          </a:p>
        </p:txBody>
      </p:sp>
      <p:pic>
        <p:nvPicPr>
          <p:cNvPr id="4" name="Picture 1588263276">
            <a:extLst>
              <a:ext uri="{FF2B5EF4-FFF2-40B4-BE49-F238E27FC236}">
                <a16:creationId xmlns:a16="http://schemas.microsoft.com/office/drawing/2014/main" id="{895868A1-A361-CE62-BA44-4BBF745176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440" y="437105"/>
            <a:ext cx="7681431" cy="24286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40804"/>
              </a:srgbClr>
            </a:outerShdw>
          </a:effectLst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E363BDF9-1860-CC75-2BD5-50853CE3C6AC}"/>
              </a:ext>
            </a:extLst>
          </p:cNvPr>
          <p:cNvSpPr txBox="1">
            <a:spLocks/>
          </p:cNvSpPr>
          <p:nvPr/>
        </p:nvSpPr>
        <p:spPr>
          <a:xfrm>
            <a:off x="8292802" y="3331161"/>
            <a:ext cx="2745837" cy="5876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400" b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L’équipe Data</a:t>
            </a:r>
            <a:endParaRPr lang="fr-FR" sz="2400" b="1">
              <a:latin typeface="Geeza Pro" panose="02000400000000000000" pitchFamily="2" charset="-78"/>
              <a:cs typeface="Geeza Pro" panose="02000400000000000000" pitchFamily="2" charset="-78"/>
            </a:endParaRPr>
          </a:p>
        </p:txBody>
      </p:sp>
      <p:pic>
        <p:nvPicPr>
          <p:cNvPr id="1026" name="Picture 2" descr="Photo de profil de Balthazar Méhus">
            <a:extLst>
              <a:ext uri="{FF2B5EF4-FFF2-40B4-BE49-F238E27FC236}">
                <a16:creationId xmlns:a16="http://schemas.microsoft.com/office/drawing/2014/main" id="{7C3031D9-6535-DC09-D231-FFCB6CD5EB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04" y="3585137"/>
            <a:ext cx="1838048" cy="18380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hoto de profil de Arthur Savio">
            <a:extLst>
              <a:ext uri="{FF2B5EF4-FFF2-40B4-BE49-F238E27FC236}">
                <a16:creationId xmlns:a16="http://schemas.microsoft.com/office/drawing/2014/main" id="{23B28EB1-7729-22FD-96A2-2A040065B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691" y="3587634"/>
            <a:ext cx="1839600" cy="1839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hoto de profil de Anis M. HADDOUCHE">
            <a:extLst>
              <a:ext uri="{FF2B5EF4-FFF2-40B4-BE49-F238E27FC236}">
                <a16:creationId xmlns:a16="http://schemas.microsoft.com/office/drawing/2014/main" id="{F64FFF86-4C7A-5877-C54B-E23422EA23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9429" y="3583585"/>
            <a:ext cx="1839600" cy="1839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DE993FEE-199E-2B39-0A78-15339A3241E4}"/>
              </a:ext>
            </a:extLst>
          </p:cNvPr>
          <p:cNvSpPr txBox="1"/>
          <p:nvPr/>
        </p:nvSpPr>
        <p:spPr>
          <a:xfrm>
            <a:off x="2909928" y="5453631"/>
            <a:ext cx="2477354" cy="52322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400" b="1">
                <a:latin typeface="Avenir Book" panose="02000503020000020003" pitchFamily="2" charset="0"/>
              </a:rPr>
              <a:t>Arthur </a:t>
            </a:r>
            <a:r>
              <a:rPr lang="fr-FR" sz="1400" b="1" err="1">
                <a:latin typeface="Avenir Book" panose="02000503020000020003" pitchFamily="2" charset="0"/>
              </a:rPr>
              <a:t>Savio</a:t>
            </a:r>
            <a:endParaRPr lang="fr-FR" sz="1400" b="1">
              <a:latin typeface="Avenir Book" panose="02000503020000020003" pitchFamily="2" charset="0"/>
            </a:endParaRPr>
          </a:p>
          <a:p>
            <a:pPr algn="ctr"/>
            <a:r>
              <a:rPr lang="fr-FR" sz="1400">
                <a:latin typeface="Avenir Book" panose="02000503020000020003" pitchFamily="2" charset="0"/>
              </a:rPr>
              <a:t>Responsable Data</a:t>
            </a: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2D0A4E69-8E97-86B2-3A5A-075C70592F3A}"/>
              </a:ext>
            </a:extLst>
          </p:cNvPr>
          <p:cNvSpPr txBox="1">
            <a:spLocks/>
          </p:cNvSpPr>
          <p:nvPr/>
        </p:nvSpPr>
        <p:spPr>
          <a:xfrm>
            <a:off x="8061868" y="3918856"/>
            <a:ext cx="3939632" cy="2608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/>
              <a:t>Place centrale des données</a:t>
            </a:r>
          </a:p>
          <a:p>
            <a:r>
              <a:rPr lang="fr-FR" sz="2000"/>
              <a:t>Créée en 2019, 6 membres</a:t>
            </a:r>
          </a:p>
          <a:p>
            <a:r>
              <a:rPr lang="fr-FR" sz="2000"/>
              <a:t>3 interlocuteurs </a:t>
            </a:r>
          </a:p>
          <a:p>
            <a:r>
              <a:rPr lang="fr-FR" sz="2000"/>
              <a:t>1 </a:t>
            </a:r>
            <a:r>
              <a:rPr lang="fr-FR" sz="2000" err="1"/>
              <a:t>visio</a:t>
            </a:r>
            <a:r>
              <a:rPr lang="fr-FR" sz="2000"/>
              <a:t> / 2 semaines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FB09D14-A06D-61E6-C8E4-675132749F01}"/>
              </a:ext>
            </a:extLst>
          </p:cNvPr>
          <p:cNvSpPr txBox="1"/>
          <p:nvPr/>
        </p:nvSpPr>
        <p:spPr>
          <a:xfrm>
            <a:off x="5387282" y="5453631"/>
            <a:ext cx="2243894" cy="738664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400" b="1">
                <a:latin typeface="Avenir Book" panose="02000503020000020003" pitchFamily="2" charset="0"/>
              </a:rPr>
              <a:t>Anis </a:t>
            </a:r>
            <a:r>
              <a:rPr lang="fr-FR" sz="1400" b="1" err="1">
                <a:latin typeface="Avenir Book" panose="02000503020000020003" pitchFamily="2" charset="0"/>
              </a:rPr>
              <a:t>Haddouche</a:t>
            </a:r>
            <a:endParaRPr lang="fr-FR" sz="900" b="1">
              <a:latin typeface="Avenir Book" panose="02000503020000020003" pitchFamily="2" charset="0"/>
            </a:endParaRPr>
          </a:p>
          <a:p>
            <a:pPr algn="ctr"/>
            <a:r>
              <a:rPr lang="fr-FR" sz="1400">
                <a:latin typeface="Avenir Book" panose="02000503020000020003" pitchFamily="2" charset="0"/>
              </a:rPr>
              <a:t>Responsable Adjoint Data</a:t>
            </a:r>
          </a:p>
          <a:p>
            <a:pPr algn="ctr"/>
            <a:endParaRPr lang="fr-FR" sz="1400">
              <a:latin typeface="Avenir Book" panose="02000503020000020003" pitchFamily="2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8855D18-6BA7-99C6-3FE5-450AE3FA5611}"/>
              </a:ext>
            </a:extLst>
          </p:cNvPr>
          <p:cNvSpPr txBox="1"/>
          <p:nvPr/>
        </p:nvSpPr>
        <p:spPr>
          <a:xfrm>
            <a:off x="667128" y="5453631"/>
            <a:ext cx="2242800" cy="738664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fr-FR" sz="1400" b="1">
                <a:latin typeface="Avenir Book" panose="02000503020000020003" pitchFamily="2" charset="0"/>
              </a:rPr>
              <a:t>Balthazar </a:t>
            </a:r>
            <a:r>
              <a:rPr lang="fr-FR" sz="1400" b="1" err="1">
                <a:latin typeface="Avenir Book" panose="02000503020000020003" pitchFamily="2" charset="0"/>
              </a:rPr>
              <a:t>Méhus</a:t>
            </a:r>
            <a:endParaRPr lang="fr-FR" sz="1400" b="1">
              <a:latin typeface="Avenir Book" panose="02000503020000020003" pitchFamily="2" charset="0"/>
            </a:endParaRPr>
          </a:p>
          <a:p>
            <a:pPr algn="ctr"/>
            <a:r>
              <a:rPr lang="fr-FR" sz="1400">
                <a:latin typeface="Avenir Book" panose="02000503020000020003" pitchFamily="2" charset="0"/>
              </a:rPr>
              <a:t>Data </a:t>
            </a:r>
            <a:r>
              <a:rPr lang="fr-FR" sz="1400" err="1">
                <a:latin typeface="Avenir Book" panose="02000503020000020003" pitchFamily="2" charset="0"/>
              </a:rPr>
              <a:t>scientist</a:t>
            </a:r>
            <a:endParaRPr lang="fr-FR" sz="1400">
              <a:latin typeface="Avenir Book" panose="02000503020000020003" pitchFamily="2" charset="0"/>
            </a:endParaRPr>
          </a:p>
          <a:p>
            <a:pPr algn="ctr"/>
            <a:r>
              <a:rPr lang="fr-FR" sz="1400">
                <a:latin typeface="Avenir Book" panose="02000503020000020003" pitchFamily="2" charset="0"/>
              </a:rPr>
              <a:t>Ancien du master SIO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006067-D00E-982A-44D9-68743BD09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Espace réservé du numéro de diapositive 12">
            <a:extLst>
              <a:ext uri="{FF2B5EF4-FFF2-40B4-BE49-F238E27FC236}">
                <a16:creationId xmlns:a16="http://schemas.microsoft.com/office/drawing/2014/main" id="{2C86AB89-C87D-6C5D-7C22-86967B4D5C9D}"/>
              </a:ext>
            </a:extLst>
          </p:cNvPr>
          <p:cNvSpPr txBox="1">
            <a:spLocks/>
          </p:cNvSpPr>
          <p:nvPr/>
        </p:nvSpPr>
        <p:spPr>
          <a:xfrm>
            <a:off x="11582400" y="6273801"/>
            <a:ext cx="419100" cy="5680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2EF7B09-7784-A345-BCFC-B108541EB248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6899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A787F4-2D75-CB81-58FB-1667C19DF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>
            <a:extLst>
              <a:ext uri="{FF2B5EF4-FFF2-40B4-BE49-F238E27FC236}">
                <a16:creationId xmlns:a16="http://schemas.microsoft.com/office/drawing/2014/main" id="{52FBA11B-7512-CE1F-F180-EDB2E76641B1}"/>
              </a:ext>
            </a:extLst>
          </p:cNvPr>
          <p:cNvSpPr txBox="1">
            <a:spLocks/>
          </p:cNvSpPr>
          <p:nvPr/>
        </p:nvSpPr>
        <p:spPr>
          <a:xfrm>
            <a:off x="4918693" y="341871"/>
            <a:ext cx="5467204" cy="599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b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Enjeux et problématiques du projet</a:t>
            </a: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8ECFC930-4149-F4E6-8B30-5C84DCE69E3A}"/>
              </a:ext>
            </a:extLst>
          </p:cNvPr>
          <p:cNvSpPr txBox="1">
            <a:spLocks/>
          </p:cNvSpPr>
          <p:nvPr/>
        </p:nvSpPr>
        <p:spPr>
          <a:xfrm>
            <a:off x="4825041" y="1214899"/>
            <a:ext cx="6320017" cy="8613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b="1" i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rPr>
              <a:t>Contexte</a:t>
            </a:r>
            <a:r>
              <a:rPr lang="fr-FR" sz="2000" i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rPr>
              <a:t>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>
                <a:latin typeface="+mn-lt"/>
              </a:rPr>
              <a:t>Bases de données hébergées en Datacenter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>
                <a:latin typeface="+mn-lt"/>
              </a:rPr>
              <a:t>Besoin d'analyser les incidents du processus ETL</a:t>
            </a:r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A49D6F2B-B80D-72A0-2A46-F61270DD9509}"/>
              </a:ext>
            </a:extLst>
          </p:cNvPr>
          <p:cNvSpPr txBox="1">
            <a:spLocks/>
          </p:cNvSpPr>
          <p:nvPr/>
        </p:nvSpPr>
        <p:spPr>
          <a:xfrm>
            <a:off x="4825041" y="2602058"/>
            <a:ext cx="6656718" cy="15653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AutoNum type="arabicPeriod"/>
            </a:pPr>
            <a:r>
              <a:rPr lang="fr-FR" sz="2000" b="1" i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rPr>
              <a:t>La collecte &amp; le préprocessing des données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>
                <a:latin typeface="+mn-lt"/>
              </a:rPr>
              <a:t>Transformation des logs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>
                <a:latin typeface="+mn-lt"/>
              </a:rPr>
              <a:t>Stockage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>
                <a:latin typeface="+mn-lt"/>
              </a:rPr>
              <a:t>Importation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>
                <a:latin typeface="+mn-lt"/>
              </a:rPr>
              <a:t>Scripts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>
                <a:latin typeface="+mn-lt"/>
              </a:rPr>
              <a:t>Analyse </a:t>
            </a:r>
          </a:p>
        </p:txBody>
      </p:sp>
      <p:pic>
        <p:nvPicPr>
          <p:cNvPr id="5122" name="Picture 2" descr="Python (programming language) - Wikipedia">
            <a:extLst>
              <a:ext uri="{FF2B5EF4-FFF2-40B4-BE49-F238E27FC236}">
                <a16:creationId xmlns:a16="http://schemas.microsoft.com/office/drawing/2014/main" id="{141AFB7F-5966-D192-1DBF-5217462A5A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62" b="15774"/>
          <a:stretch/>
        </p:blipFill>
        <p:spPr bwMode="auto">
          <a:xfrm>
            <a:off x="9191298" y="3114171"/>
            <a:ext cx="674692" cy="684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Apache Airflow — Wikipédia">
            <a:extLst>
              <a:ext uri="{FF2B5EF4-FFF2-40B4-BE49-F238E27FC236}">
                <a16:creationId xmlns:a16="http://schemas.microsoft.com/office/drawing/2014/main" id="{25BF5ADA-8176-3B4F-5958-D19AC002F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1269" y="5791919"/>
            <a:ext cx="1470721" cy="568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PostgreSQL — Wikipédia">
            <a:extLst>
              <a:ext uri="{FF2B5EF4-FFF2-40B4-BE49-F238E27FC236}">
                <a16:creationId xmlns:a16="http://schemas.microsoft.com/office/drawing/2014/main" id="{A06D69CD-758C-2453-FD1A-45ED55DE6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2421" y="3114171"/>
            <a:ext cx="674692" cy="695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Mage">
            <a:extLst>
              <a:ext uri="{FF2B5EF4-FFF2-40B4-BE49-F238E27FC236}">
                <a16:creationId xmlns:a16="http://schemas.microsoft.com/office/drawing/2014/main" id="{BA82CE43-9F63-3FC6-248C-BAA598D4C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5279" y="4877870"/>
            <a:ext cx="737121" cy="783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itre 1">
            <a:extLst>
              <a:ext uri="{FF2B5EF4-FFF2-40B4-BE49-F238E27FC236}">
                <a16:creationId xmlns:a16="http://schemas.microsoft.com/office/drawing/2014/main" id="{27739265-3C50-3DAD-9B6D-B52F13E7519D}"/>
              </a:ext>
            </a:extLst>
          </p:cNvPr>
          <p:cNvSpPr txBox="1">
            <a:spLocks/>
          </p:cNvSpPr>
          <p:nvPr/>
        </p:nvSpPr>
        <p:spPr>
          <a:xfrm>
            <a:off x="4918748" y="4373542"/>
            <a:ext cx="5560218" cy="17923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800" b="1">
                <a:latin typeface="+mn-lt"/>
              </a:rPr>
              <a:t>2</a:t>
            </a:r>
            <a:r>
              <a:rPr lang="fr-FR" sz="2000" b="1" i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rPr>
              <a:t>. Monitoring des ETL &amp; modèle d’IA prédictif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>
                <a:latin typeface="+mn-lt"/>
              </a:rPr>
              <a:t>Machine Learning + DevOps = </a:t>
            </a:r>
            <a:r>
              <a:rPr lang="fr-FR" sz="2000" err="1">
                <a:latin typeface="+mn-lt"/>
              </a:rPr>
              <a:t>MLOps</a:t>
            </a:r>
            <a:endParaRPr lang="fr-FR" sz="200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>
                <a:latin typeface="+mn-lt"/>
              </a:rPr>
              <a:t>Orchestration</a:t>
            </a:r>
          </a:p>
        </p:txBody>
      </p:sp>
      <p:pic>
        <p:nvPicPr>
          <p:cNvPr id="22" name="Picture 21" descr="A diagram of a cylinder&#10;&#10;Description automatically generated">
            <a:extLst>
              <a:ext uri="{FF2B5EF4-FFF2-40B4-BE49-F238E27FC236}">
                <a16:creationId xmlns:a16="http://schemas.microsoft.com/office/drawing/2014/main" id="{3AFBA543-076E-6D76-0666-E1861CF277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6159" y="263780"/>
            <a:ext cx="2892614" cy="6308361"/>
          </a:xfrm>
          <a:prstGeom prst="rect">
            <a:avLst/>
          </a:prstGeom>
        </p:spPr>
      </p:pic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8E663499-048F-0437-9A06-943335C64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6" name="Espace réservé du numéro de diapositive 12">
            <a:extLst>
              <a:ext uri="{FF2B5EF4-FFF2-40B4-BE49-F238E27FC236}">
                <a16:creationId xmlns:a16="http://schemas.microsoft.com/office/drawing/2014/main" id="{EF58202C-4B9F-EF35-71AB-0E61133D0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82400" y="6273801"/>
            <a:ext cx="419100" cy="568066"/>
          </a:xfrm>
        </p:spPr>
        <p:txBody>
          <a:bodyPr/>
          <a:lstStyle/>
          <a:p>
            <a:fld id="{42EF7B09-7784-A345-BCFC-B108541EB24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6326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2998E3-2B01-A449-121F-8485E405E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diagramme, capture d’écran, Police&#10;&#10;Description générée automatiquement">
            <a:extLst>
              <a:ext uri="{FF2B5EF4-FFF2-40B4-BE49-F238E27FC236}">
                <a16:creationId xmlns:a16="http://schemas.microsoft.com/office/drawing/2014/main" id="{833063A7-B2CB-0409-66FA-A36344688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22517"/>
            <a:ext cx="12191995" cy="5435483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28360B3F-2434-D36D-EE77-D47B79B39E8E}"/>
              </a:ext>
            </a:extLst>
          </p:cNvPr>
          <p:cNvSpPr txBox="1">
            <a:spLocks/>
          </p:cNvSpPr>
          <p:nvPr/>
        </p:nvSpPr>
        <p:spPr>
          <a:xfrm>
            <a:off x="646711" y="397709"/>
            <a:ext cx="5257800" cy="622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b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Organisation du groupe </a:t>
            </a:r>
            <a:r>
              <a:rPr lang="fr-FR" sz="1400" b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(1/2)</a:t>
            </a:r>
            <a:endParaRPr lang="fr-FR" sz="2400" b="1">
              <a:solidFill>
                <a:schemeClr val="tx2">
                  <a:lumMod val="90000"/>
                  <a:lumOff val="10000"/>
                </a:schemeClr>
              </a:solidFill>
              <a:latin typeface="Geeza Pro" panose="02000400000000000000" pitchFamily="2" charset="-78"/>
              <a:cs typeface="Geeza Pro" panose="02000400000000000000" pitchFamily="2" charset="-78"/>
            </a:endParaRPr>
          </a:p>
        </p:txBody>
      </p: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05124BFF-5CC7-5204-5356-83DA435C40FD}"/>
              </a:ext>
            </a:extLst>
          </p:cNvPr>
          <p:cNvCxnSpPr>
            <a:cxnSpLocks/>
          </p:cNvCxnSpPr>
          <p:nvPr/>
        </p:nvCxnSpPr>
        <p:spPr>
          <a:xfrm flipV="1">
            <a:off x="6311299" y="-6893249"/>
            <a:ext cx="0" cy="557266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4D26FE30-DF61-A006-1E59-1E793630D79B}"/>
              </a:ext>
            </a:extLst>
          </p:cNvPr>
          <p:cNvCxnSpPr>
            <a:cxnSpLocks/>
          </p:cNvCxnSpPr>
          <p:nvPr/>
        </p:nvCxnSpPr>
        <p:spPr>
          <a:xfrm rot="5400000" flipV="1">
            <a:off x="18520239" y="642668"/>
            <a:ext cx="0" cy="557266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itre 1">
            <a:extLst>
              <a:ext uri="{FF2B5EF4-FFF2-40B4-BE49-F238E27FC236}">
                <a16:creationId xmlns:a16="http://schemas.microsoft.com/office/drawing/2014/main" id="{12F1DCBA-AA26-D5E8-E56B-D6906FC228F4}"/>
              </a:ext>
            </a:extLst>
          </p:cNvPr>
          <p:cNvSpPr txBox="1">
            <a:spLocks/>
          </p:cNvSpPr>
          <p:nvPr/>
        </p:nvSpPr>
        <p:spPr>
          <a:xfrm>
            <a:off x="5557212" y="-7895514"/>
            <a:ext cx="1508173" cy="622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400" b="1">
                <a:latin typeface="Avenir Book" panose="02000503020000020003" pitchFamily="2" charset="0"/>
              </a:rPr>
              <a:t>Livrables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572904-5073-1E19-A9E7-D98F975E5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12">
            <a:extLst>
              <a:ext uri="{FF2B5EF4-FFF2-40B4-BE49-F238E27FC236}">
                <a16:creationId xmlns:a16="http://schemas.microsoft.com/office/drawing/2014/main" id="{5ED2850B-C801-3B79-83EE-97A55E062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82400" y="6273801"/>
            <a:ext cx="419100" cy="568066"/>
          </a:xfrm>
        </p:spPr>
        <p:txBody>
          <a:bodyPr/>
          <a:lstStyle/>
          <a:p>
            <a:fld id="{42EF7B09-7784-A345-BCFC-B108541EB248}" type="slidenum">
              <a:rPr lang="fr-FR" smtClean="0"/>
              <a:t>5</a:t>
            </a:fld>
            <a:endParaRPr lang="fr-FR"/>
          </a:p>
        </p:txBody>
      </p:sp>
      <p:sp>
        <p:nvSpPr>
          <p:cNvPr id="5" name="ZoneTexte 22">
            <a:extLst>
              <a:ext uri="{FF2B5EF4-FFF2-40B4-BE49-F238E27FC236}">
                <a16:creationId xmlns:a16="http://schemas.microsoft.com/office/drawing/2014/main" id="{3BB9C021-1325-6E4C-B941-2606D72F3377}"/>
              </a:ext>
            </a:extLst>
          </p:cNvPr>
          <p:cNvSpPr txBox="1"/>
          <p:nvPr/>
        </p:nvSpPr>
        <p:spPr>
          <a:xfrm>
            <a:off x="318730" y="1219015"/>
            <a:ext cx="3185366" cy="270843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1700" b="1">
                <a:cs typeface="Gill Sans SemiBold" panose="020B0502020104020203" pitchFamily="34" charset="-79"/>
              </a:rPr>
              <a:t>Sprint : </a:t>
            </a:r>
            <a:r>
              <a:rPr lang="fr-FR" sz="1700">
                <a:cs typeface="Gill Sans"/>
              </a:rPr>
              <a:t>sprint de 3 semaines</a:t>
            </a:r>
          </a:p>
          <a:p>
            <a:endParaRPr lang="fr-FR" sz="1700">
              <a:cs typeface="Gill Sans" panose="020B0502020104020203" pitchFamily="34" charset="-79"/>
            </a:endParaRPr>
          </a:p>
          <a:p>
            <a:r>
              <a:rPr lang="fr-FR" sz="1700" b="1">
                <a:cs typeface="Gill Sans SemiBold" panose="020B0502020104020203" pitchFamily="34" charset="-79"/>
              </a:rPr>
              <a:t>Livrables : </a:t>
            </a:r>
            <a:r>
              <a:rPr lang="fr-FR" sz="1700">
                <a:cs typeface="Gill Sans"/>
              </a:rPr>
              <a:t>4 </a:t>
            </a:r>
            <a:r>
              <a:rPr lang="fr-FR" sz="1700" i="1" err="1">
                <a:cs typeface="Gill Sans"/>
              </a:rPr>
              <a:t>milestones</a:t>
            </a:r>
            <a:r>
              <a:rPr lang="fr-FR" sz="1700">
                <a:cs typeface="Gill Sans"/>
              </a:rPr>
              <a:t> définis par le Groupe </a:t>
            </a:r>
            <a:r>
              <a:rPr lang="fr-FR" sz="1700" err="1">
                <a:cs typeface="Gill Sans"/>
              </a:rPr>
              <a:t>Primever</a:t>
            </a:r>
            <a:endParaRPr lang="fr-FR" sz="1700">
              <a:cs typeface="Gill Sans"/>
            </a:endParaRPr>
          </a:p>
          <a:p>
            <a:endParaRPr lang="fr-FR" sz="1700">
              <a:cs typeface="Gill Sans" panose="020B0502020104020203" pitchFamily="34" charset="-79"/>
            </a:endParaRPr>
          </a:p>
          <a:p>
            <a:r>
              <a:rPr lang="fr-FR" sz="1700" b="1">
                <a:cs typeface="Gill Sans SemiBold" panose="020B0502020104020203" pitchFamily="34" charset="-79"/>
              </a:rPr>
              <a:t>Réunions d’équipe : </a:t>
            </a:r>
            <a:r>
              <a:rPr lang="fr-FR" sz="1700">
                <a:cs typeface="Gill Sans"/>
              </a:rPr>
              <a:t>hebdomadaires</a:t>
            </a:r>
          </a:p>
          <a:p>
            <a:endParaRPr lang="fr-FR" sz="1700">
              <a:cs typeface="Gill Sans" panose="020B0502020104020203" pitchFamily="34" charset="-79"/>
            </a:endParaRPr>
          </a:p>
          <a:p>
            <a:r>
              <a:rPr lang="fr-FR" sz="1700" b="1">
                <a:cs typeface="Gill Sans SemiBold" panose="020B0502020104020203" pitchFamily="34" charset="-79"/>
              </a:rPr>
              <a:t>Réunions avec le client : </a:t>
            </a:r>
            <a:r>
              <a:rPr lang="fr-FR" sz="1700">
                <a:cs typeface="Gill Sans"/>
              </a:rPr>
              <a:t>toutes les 2 à 3 semaines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27E39E-6B48-A4A2-830F-2C881DE33D34}"/>
              </a:ext>
            </a:extLst>
          </p:cNvPr>
          <p:cNvSpPr txBox="1"/>
          <p:nvPr/>
        </p:nvSpPr>
        <p:spPr>
          <a:xfrm>
            <a:off x="6574972" y="6427488"/>
            <a:ext cx="48169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/>
              <a:t>Source (modifiée) : </a:t>
            </a:r>
            <a:r>
              <a:rPr lang="fr-FR" sz="1100">
                <a:hlinkClick r:id="rId3"/>
              </a:rPr>
              <a:t>https://bubbleplan.net/blog/agile-scrum-gestion-projet/</a:t>
            </a:r>
            <a:r>
              <a:rPr lang="fr-FR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06743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365A66-EA98-8DB8-D67E-6B0CA74D3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519FA7B2-F81B-4B41-CF52-D77E2A04C59C}"/>
              </a:ext>
            </a:extLst>
          </p:cNvPr>
          <p:cNvSpPr txBox="1">
            <a:spLocks/>
          </p:cNvSpPr>
          <p:nvPr/>
        </p:nvSpPr>
        <p:spPr>
          <a:xfrm>
            <a:off x="531070" y="216506"/>
            <a:ext cx="5257800" cy="622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b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Organisation du groupe </a:t>
            </a:r>
            <a:r>
              <a:rPr lang="fr-FR" sz="1400" b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(2/2)</a:t>
            </a:r>
            <a:endParaRPr lang="fr-FR" sz="2400" b="1">
              <a:solidFill>
                <a:schemeClr val="tx2">
                  <a:lumMod val="90000"/>
                  <a:lumOff val="10000"/>
                </a:schemeClr>
              </a:solidFill>
              <a:latin typeface="Geeza Pro" panose="02000400000000000000" pitchFamily="2" charset="-78"/>
              <a:cs typeface="Geeza Pro" panose="02000400000000000000" pitchFamily="2" charset="-78"/>
            </a:endParaRPr>
          </a:p>
        </p:txBody>
      </p: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8DE7ACEE-F88F-3D84-FCC2-943E9D76FEF7}"/>
              </a:ext>
            </a:extLst>
          </p:cNvPr>
          <p:cNvCxnSpPr>
            <a:cxnSpLocks/>
          </p:cNvCxnSpPr>
          <p:nvPr/>
        </p:nvCxnSpPr>
        <p:spPr>
          <a:xfrm flipV="1">
            <a:off x="6311299" y="-6893249"/>
            <a:ext cx="0" cy="557266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256B303A-6FBC-A386-3282-CAA7DC04E2A6}"/>
              </a:ext>
            </a:extLst>
          </p:cNvPr>
          <p:cNvCxnSpPr>
            <a:cxnSpLocks/>
          </p:cNvCxnSpPr>
          <p:nvPr/>
        </p:nvCxnSpPr>
        <p:spPr>
          <a:xfrm rot="5400000" flipV="1">
            <a:off x="18520239" y="642668"/>
            <a:ext cx="0" cy="557266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itre 1">
            <a:extLst>
              <a:ext uri="{FF2B5EF4-FFF2-40B4-BE49-F238E27FC236}">
                <a16:creationId xmlns:a16="http://schemas.microsoft.com/office/drawing/2014/main" id="{24A41C06-7919-C116-3136-2311A77FBC21}"/>
              </a:ext>
            </a:extLst>
          </p:cNvPr>
          <p:cNvSpPr txBox="1">
            <a:spLocks/>
          </p:cNvSpPr>
          <p:nvPr/>
        </p:nvSpPr>
        <p:spPr>
          <a:xfrm>
            <a:off x="5557212" y="-7895514"/>
            <a:ext cx="1508173" cy="622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400" b="1">
                <a:latin typeface="Avenir Book" panose="02000503020000020003" pitchFamily="2" charset="0"/>
              </a:rPr>
              <a:t>Livrables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E8CC0F8-02C6-12E3-D900-DD35482A2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12">
            <a:extLst>
              <a:ext uri="{FF2B5EF4-FFF2-40B4-BE49-F238E27FC236}">
                <a16:creationId xmlns:a16="http://schemas.microsoft.com/office/drawing/2014/main" id="{A3D5E413-CF0A-FDE7-D144-B0A60497C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82400" y="6273801"/>
            <a:ext cx="419100" cy="568066"/>
          </a:xfrm>
        </p:spPr>
        <p:txBody>
          <a:bodyPr/>
          <a:lstStyle/>
          <a:p>
            <a:fld id="{42EF7B09-7784-A345-BCFC-B108541EB248}" type="slidenum">
              <a:rPr lang="fr-FR" smtClean="0"/>
              <a:t>6</a:t>
            </a:fld>
            <a:endParaRPr lang="fr-FR"/>
          </a:p>
        </p:txBody>
      </p:sp>
      <p:sp>
        <p:nvSpPr>
          <p:cNvPr id="3" name="ZoneTexte 19">
            <a:extLst>
              <a:ext uri="{FF2B5EF4-FFF2-40B4-BE49-F238E27FC236}">
                <a16:creationId xmlns:a16="http://schemas.microsoft.com/office/drawing/2014/main" id="{29A3CEE9-B01F-DF10-AA5E-510CC37A33D0}"/>
              </a:ext>
            </a:extLst>
          </p:cNvPr>
          <p:cNvSpPr txBox="1"/>
          <p:nvPr/>
        </p:nvSpPr>
        <p:spPr>
          <a:xfrm>
            <a:off x="531070" y="1071699"/>
            <a:ext cx="3321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>
                <a:solidFill>
                  <a:schemeClr val="tx2"/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2. Répartition des rôles</a:t>
            </a:r>
          </a:p>
        </p:txBody>
      </p:sp>
      <p:graphicFrame>
        <p:nvGraphicFramePr>
          <p:cNvPr id="6" name="Tableau 2">
            <a:extLst>
              <a:ext uri="{FF2B5EF4-FFF2-40B4-BE49-F238E27FC236}">
                <a16:creationId xmlns:a16="http://schemas.microsoft.com/office/drawing/2014/main" id="{2CA2CD8F-D62A-36A3-D6DA-CE9F5F120C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83498"/>
              </p:ext>
            </p:extLst>
          </p:nvPr>
        </p:nvGraphicFramePr>
        <p:xfrm>
          <a:off x="168822" y="1709468"/>
          <a:ext cx="4660655" cy="2792184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284807">
                  <a:extLst>
                    <a:ext uri="{9D8B030D-6E8A-4147-A177-3AD203B41FA5}">
                      <a16:colId xmlns:a16="http://schemas.microsoft.com/office/drawing/2014/main" val="438023686"/>
                    </a:ext>
                  </a:extLst>
                </a:gridCol>
                <a:gridCol w="840260">
                  <a:extLst>
                    <a:ext uri="{9D8B030D-6E8A-4147-A177-3AD203B41FA5}">
                      <a16:colId xmlns:a16="http://schemas.microsoft.com/office/drawing/2014/main" val="1513490867"/>
                    </a:ext>
                  </a:extLst>
                </a:gridCol>
                <a:gridCol w="1025611">
                  <a:extLst>
                    <a:ext uri="{9D8B030D-6E8A-4147-A177-3AD203B41FA5}">
                      <a16:colId xmlns:a16="http://schemas.microsoft.com/office/drawing/2014/main" val="2898441153"/>
                    </a:ext>
                  </a:extLst>
                </a:gridCol>
                <a:gridCol w="652497">
                  <a:extLst>
                    <a:ext uri="{9D8B030D-6E8A-4147-A177-3AD203B41FA5}">
                      <a16:colId xmlns:a16="http://schemas.microsoft.com/office/drawing/2014/main" val="4088651185"/>
                    </a:ext>
                  </a:extLst>
                </a:gridCol>
                <a:gridCol w="857480">
                  <a:extLst>
                    <a:ext uri="{9D8B030D-6E8A-4147-A177-3AD203B41FA5}">
                      <a16:colId xmlns:a16="http://schemas.microsoft.com/office/drawing/2014/main" val="2106355531"/>
                    </a:ext>
                  </a:extLst>
                </a:gridCol>
              </a:tblGrid>
              <a:tr h="273650"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1" i="0">
                          <a:solidFill>
                            <a:schemeClr val="tx1"/>
                          </a:solidFill>
                          <a:effectLst/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Rôle</a:t>
                      </a:r>
                      <a:endParaRPr lang="fr-FR" sz="1400" b="1" i="0">
                        <a:solidFill>
                          <a:schemeClr val="tx1"/>
                        </a:solidFill>
                        <a:effectLst/>
                        <a:latin typeface="Gill Sans SemiBold" panose="020B0502020104020203" pitchFamily="34" charset="-79"/>
                        <a:ea typeface="Aptos" panose="020B0004020202020204" pitchFamily="34" charset="0"/>
                        <a:cs typeface="Gill Sans SemiBold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1" i="0">
                          <a:solidFill>
                            <a:schemeClr val="tx1"/>
                          </a:solidFill>
                          <a:effectLst/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Antoine</a:t>
                      </a:r>
                      <a:endParaRPr lang="fr-FR" sz="1400" b="1" i="0">
                        <a:solidFill>
                          <a:schemeClr val="tx1"/>
                        </a:solidFill>
                        <a:effectLst/>
                        <a:latin typeface="Gill Sans SemiBold" panose="020B0502020104020203" pitchFamily="34" charset="-79"/>
                        <a:ea typeface="Aptos" panose="020B0004020202020204" pitchFamily="34" charset="0"/>
                        <a:cs typeface="Gill Sans SemiBold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1" i="0">
                          <a:solidFill>
                            <a:schemeClr val="tx1"/>
                          </a:solidFill>
                          <a:effectLst/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Guillaume</a:t>
                      </a:r>
                      <a:endParaRPr lang="fr-FR" sz="1400" b="1" i="0">
                        <a:solidFill>
                          <a:schemeClr val="tx1"/>
                        </a:solidFill>
                        <a:effectLst/>
                        <a:latin typeface="Gill Sans SemiBold" panose="020B0502020104020203" pitchFamily="34" charset="-79"/>
                        <a:ea typeface="Aptos" panose="020B0004020202020204" pitchFamily="34" charset="0"/>
                        <a:cs typeface="Gill Sans SemiBold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1" i="0">
                          <a:solidFill>
                            <a:schemeClr val="tx1"/>
                          </a:solidFill>
                          <a:effectLst/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Leyla</a:t>
                      </a:r>
                      <a:endParaRPr lang="fr-FR" sz="1400" b="1" i="0">
                        <a:solidFill>
                          <a:schemeClr val="tx1"/>
                        </a:solidFill>
                        <a:effectLst/>
                        <a:latin typeface="Gill Sans SemiBold" panose="020B0502020104020203" pitchFamily="34" charset="-79"/>
                        <a:ea typeface="Aptos" panose="020B0004020202020204" pitchFamily="34" charset="0"/>
                        <a:cs typeface="Gill Sans SemiBold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1" i="0">
                          <a:solidFill>
                            <a:schemeClr val="tx1"/>
                          </a:solidFill>
                          <a:effectLst/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Manon</a:t>
                      </a:r>
                      <a:endParaRPr lang="fr-FR" sz="1400" b="1" i="0">
                        <a:solidFill>
                          <a:schemeClr val="tx1"/>
                        </a:solidFill>
                        <a:effectLst/>
                        <a:latin typeface="Gill Sans SemiBold" panose="020B0502020104020203" pitchFamily="34" charset="-79"/>
                        <a:ea typeface="Aptos" panose="020B0004020202020204" pitchFamily="34" charset="0"/>
                        <a:cs typeface="Gill Sans SemiBold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0889780"/>
                  </a:ext>
                </a:extLst>
              </a:tr>
              <a:tr h="250845"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solidFill>
                            <a:schemeClr val="tx1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Scrum Master </a:t>
                      </a:r>
                      <a:endParaRPr lang="fr-FR" sz="1400" b="0" i="0">
                        <a:solidFill>
                          <a:schemeClr val="tx1"/>
                        </a:solidFill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 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ea typeface="Aptos" panose="020B0004020202020204" pitchFamily="34" charset="0"/>
                          <a:cs typeface="Gill Sans" panose="020B0502020104020203" pitchFamily="34" charset="-79"/>
                        </a:rPr>
                        <a:t>X</a:t>
                      </a: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 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 </a:t>
                      </a:r>
                      <a:r>
                        <a:rPr lang="fr-FR" sz="105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(Adjointe)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7951716"/>
                  </a:ext>
                </a:extLst>
              </a:tr>
              <a:tr h="250845"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solidFill>
                            <a:schemeClr val="tx1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Développeurs</a:t>
                      </a:r>
                      <a:endParaRPr lang="fr-FR" sz="1400" b="0" i="0">
                        <a:solidFill>
                          <a:schemeClr val="tx1"/>
                        </a:solidFill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ea typeface="Aptos" panose="020B0004020202020204" pitchFamily="34" charset="0"/>
                          <a:cs typeface="Gill Sans" panose="020B0502020104020203" pitchFamily="34" charset="-79"/>
                        </a:rPr>
                        <a:t>X</a:t>
                      </a: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 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 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7191933"/>
                  </a:ext>
                </a:extLst>
              </a:tr>
              <a:tr h="50169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solidFill>
                            <a:schemeClr val="tx1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Analyste</a:t>
                      </a:r>
                      <a:br>
                        <a:rPr lang="fr-FR" sz="1400" b="0" i="0">
                          <a:solidFill>
                            <a:schemeClr val="tx1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</a:br>
                      <a:r>
                        <a:rPr lang="fr-FR" sz="1400" b="0" i="0">
                          <a:solidFill>
                            <a:schemeClr val="tx1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des données</a:t>
                      </a:r>
                      <a:endParaRPr lang="fr-FR" sz="1400" b="0" i="0">
                        <a:solidFill>
                          <a:schemeClr val="tx1"/>
                        </a:solidFill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3972905"/>
                  </a:ext>
                </a:extLst>
              </a:tr>
              <a:tr h="50169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solidFill>
                            <a:schemeClr val="tx1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Administrateur </a:t>
                      </a:r>
                      <a:br>
                        <a:rPr lang="fr-FR" sz="1400" b="0" i="0">
                          <a:solidFill>
                            <a:schemeClr val="tx1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</a:br>
                      <a:r>
                        <a:rPr lang="fr-FR" sz="1400" b="0" i="0">
                          <a:solidFill>
                            <a:schemeClr val="tx1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base de données</a:t>
                      </a:r>
                      <a:endParaRPr lang="fr-FR" sz="1400" b="0" i="0">
                        <a:solidFill>
                          <a:schemeClr val="tx1"/>
                        </a:solidFill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 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7192305"/>
                  </a:ext>
                </a:extLst>
              </a:tr>
              <a:tr h="250845"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solidFill>
                            <a:schemeClr val="tx1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DevOps</a:t>
                      </a:r>
                      <a:endParaRPr lang="fr-FR" sz="1400" b="0" i="0">
                        <a:solidFill>
                          <a:schemeClr val="tx1"/>
                        </a:solidFill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 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331481"/>
                  </a:ext>
                </a:extLst>
              </a:tr>
              <a:tr h="501692"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solidFill>
                            <a:schemeClr val="tx1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Support Utilisateur</a:t>
                      </a:r>
                      <a:endParaRPr lang="fr-FR" sz="1400" b="0" i="0">
                        <a:solidFill>
                          <a:schemeClr val="tx1"/>
                        </a:solidFill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 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 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b="0" i="0"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X</a:t>
                      </a:r>
                      <a:endParaRPr lang="fr-FR" sz="1400" b="0" i="0">
                        <a:effectLst/>
                        <a:latin typeface="Gill Sans" panose="020B0502020104020203" pitchFamily="34" charset="-79"/>
                        <a:ea typeface="Aptos" panose="020B0004020202020204" pitchFamily="34" charset="0"/>
                        <a:cs typeface="Gill Sans" panose="020B0502020104020203" pitchFamily="34" charset="-79"/>
                      </a:endParaRPr>
                    </a:p>
                  </a:txBody>
                  <a:tcPr marL="68580" marR="68580" marT="0" marB="0">
                    <a:solidFill>
                      <a:srgbClr val="E8E9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3606732"/>
                  </a:ext>
                </a:extLst>
              </a:tr>
            </a:tbl>
          </a:graphicData>
        </a:graphic>
      </p:graphicFrame>
      <p:pic>
        <p:nvPicPr>
          <p:cNvPr id="9" name="Image 4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35112538-2634-223F-01D9-4C836C8F3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418" y="1710917"/>
            <a:ext cx="6937367" cy="4335856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</p:pic>
      <p:sp>
        <p:nvSpPr>
          <p:cNvPr id="10" name="ZoneTexte 6">
            <a:extLst>
              <a:ext uri="{FF2B5EF4-FFF2-40B4-BE49-F238E27FC236}">
                <a16:creationId xmlns:a16="http://schemas.microsoft.com/office/drawing/2014/main" id="{474E182E-BCEB-B57D-74E0-D51132844A94}"/>
              </a:ext>
            </a:extLst>
          </p:cNvPr>
          <p:cNvSpPr txBox="1"/>
          <p:nvPr/>
        </p:nvSpPr>
        <p:spPr>
          <a:xfrm>
            <a:off x="413031" y="5132394"/>
            <a:ext cx="5047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>
                <a:solidFill>
                  <a:schemeClr val="tx2">
                    <a:lumMod val="90000"/>
                    <a:lumOff val="10000"/>
                  </a:schemeClr>
                </a:solidFill>
                <a:cs typeface="Gill Sans SemiBold" panose="020B0502020104020203" pitchFamily="34" charset="-79"/>
              </a:rPr>
              <a:t>Product </a:t>
            </a:r>
            <a:r>
              <a:rPr lang="fr-FR" b="1" err="1">
                <a:solidFill>
                  <a:schemeClr val="tx2">
                    <a:lumMod val="90000"/>
                    <a:lumOff val="10000"/>
                  </a:schemeClr>
                </a:solidFill>
                <a:cs typeface="Gill Sans SemiBold" panose="020B0502020104020203" pitchFamily="34" charset="-79"/>
              </a:rPr>
              <a:t>Owner</a:t>
            </a:r>
            <a:r>
              <a:rPr lang="fr-FR" b="1">
                <a:solidFill>
                  <a:schemeClr val="tx2">
                    <a:lumMod val="90000"/>
                    <a:lumOff val="10000"/>
                  </a:schemeClr>
                </a:solidFill>
                <a:cs typeface="Gill Sans SemiBold" panose="020B0502020104020203" pitchFamily="34" charset="-79"/>
              </a:rPr>
              <a:t> </a:t>
            </a:r>
            <a:r>
              <a:rPr lang="fr-FR" b="1">
                <a:cs typeface="Gill Sans SemiBold" panose="020B0502020104020203" pitchFamily="34" charset="-79"/>
              </a:rPr>
              <a:t>: </a:t>
            </a:r>
            <a:r>
              <a:rPr lang="fr-FR">
                <a:cs typeface="Gill Sans" panose="020B0502020104020203" pitchFamily="34" charset="-79"/>
              </a:rPr>
              <a:t>M. Balthazar MÉHUS</a:t>
            </a:r>
          </a:p>
        </p:txBody>
      </p:sp>
      <p:sp>
        <p:nvSpPr>
          <p:cNvPr id="11" name="ZoneTexte 7">
            <a:extLst>
              <a:ext uri="{FF2B5EF4-FFF2-40B4-BE49-F238E27FC236}">
                <a16:creationId xmlns:a16="http://schemas.microsoft.com/office/drawing/2014/main" id="{023A4865-1181-9697-F45C-C0D3F65E2A7C}"/>
              </a:ext>
            </a:extLst>
          </p:cNvPr>
          <p:cNvSpPr txBox="1"/>
          <p:nvPr/>
        </p:nvSpPr>
        <p:spPr>
          <a:xfrm>
            <a:off x="5108536" y="1073597"/>
            <a:ext cx="63981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>
                <a:solidFill>
                  <a:schemeClr val="tx2"/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3. Gestion des tâches : Kanban </a:t>
            </a:r>
          </a:p>
        </p:txBody>
      </p:sp>
      <p:pic>
        <p:nvPicPr>
          <p:cNvPr id="2050" name="Picture 2" descr="Notion Logo, Unique, Symbol, Iconic, Creative PNG">
            <a:extLst>
              <a:ext uri="{FF2B5EF4-FFF2-40B4-BE49-F238E27FC236}">
                <a16:creationId xmlns:a16="http://schemas.microsoft.com/office/drawing/2014/main" id="{3FBBB918-0873-BBCD-D4DB-09AAF8D63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81" b="89222" l="2532" r="96835">
                        <a14:foregroundMark x1="3586" y1="26946" x2="3586" y2="26946"/>
                        <a14:foregroundMark x1="2532" y1="19760" x2="2532" y2="19760"/>
                        <a14:foregroundMark x1="30169" y1="20359" x2="30169" y2="20359"/>
                        <a14:foregroundMark x1="46203" y1="37725" x2="46203" y2="37725"/>
                        <a14:foregroundMark x1="63291" y1="40719" x2="63291" y2="40719"/>
                        <a14:foregroundMark x1="70253" y1="39521" x2="70253" y2="39521"/>
                        <a14:foregroundMark x1="76160" y1="46108" x2="76160" y2="46108"/>
                        <a14:foregroundMark x1="76160" y1="29341" x2="76160" y2="29341"/>
                        <a14:foregroundMark x1="86287" y1="41916" x2="86287" y2="41916"/>
                        <a14:foregroundMark x1="91772" y1="44910" x2="91772" y2="44910"/>
                        <a14:foregroundMark x1="27637" y1="17964" x2="27637" y2="17964"/>
                        <a14:foregroundMark x1="18354" y1="20359" x2="18354" y2="20359"/>
                        <a14:foregroundMark x1="11603" y1="20958" x2="11603" y2="20958"/>
                        <a14:foregroundMark x1="16245" y1="45509" x2="16245" y2="45509"/>
                        <a14:foregroundMark x1="13291" y1="49701" x2="13291" y2="49701"/>
                        <a14:foregroundMark x1="13291" y1="68263" x2="13291" y2="68263"/>
                        <a14:foregroundMark x1="20886" y1="61677" x2="20886" y2="61677"/>
                        <a14:foregroundMark x1="22996" y1="68263" x2="22996" y2="68263"/>
                        <a14:foregroundMark x1="23840" y1="52695" x2="23840" y2="52695"/>
                        <a14:foregroundMark x1="23840" y1="37725" x2="23840" y2="37725"/>
                        <a14:foregroundMark x1="24262" y1="35928" x2="24262" y2="35928"/>
                        <a14:foregroundMark x1="26160" y1="34731" x2="26160" y2="34731"/>
                        <a14:foregroundMark x1="96835" y1="41317" x2="96835" y2="41317"/>
                        <a14:foregroundMark x1="86709" y1="44311" x2="86709" y2="44311"/>
                        <a14:foregroundMark x1="87342" y1="52096" x2="87342" y2="520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362" y="1148753"/>
            <a:ext cx="1160780" cy="408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7085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5995E6-A7EC-A6A0-6E26-16FF89C6A023}"/>
              </a:ext>
            </a:extLst>
          </p:cNvPr>
          <p:cNvSpPr/>
          <p:nvPr/>
        </p:nvSpPr>
        <p:spPr>
          <a:xfrm>
            <a:off x="0" y="0"/>
            <a:ext cx="204216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884E14-DEB1-3660-86D9-440E40422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FE3EFE-D9E1-87CA-1BFA-2C3255CBDC22}"/>
              </a:ext>
            </a:extLst>
          </p:cNvPr>
          <p:cNvSpPr txBox="1"/>
          <p:nvPr/>
        </p:nvSpPr>
        <p:spPr>
          <a:xfrm>
            <a:off x="3061865" y="263187"/>
            <a:ext cx="75940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Livrable 1 : Collecte et transformation des données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EB261F-55DD-4BB7-26C9-80B3040C02F1}"/>
              </a:ext>
            </a:extLst>
          </p:cNvPr>
          <p:cNvSpPr txBox="1"/>
          <p:nvPr/>
        </p:nvSpPr>
        <p:spPr>
          <a:xfrm>
            <a:off x="308548" y="299095"/>
            <a:ext cx="1367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>
                <a:solidFill>
                  <a:schemeClr val="bg1"/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4 Livrables</a:t>
            </a:r>
          </a:p>
        </p:txBody>
      </p:sp>
      <p:sp>
        <p:nvSpPr>
          <p:cNvPr id="15" name="Espace réservé du numéro de diapositive 12">
            <a:extLst>
              <a:ext uri="{FF2B5EF4-FFF2-40B4-BE49-F238E27FC236}">
                <a16:creationId xmlns:a16="http://schemas.microsoft.com/office/drawing/2014/main" id="{A900780D-5BAB-EB98-2ECB-674BBB184E4F}"/>
              </a:ext>
            </a:extLst>
          </p:cNvPr>
          <p:cNvSpPr txBox="1">
            <a:spLocks/>
          </p:cNvSpPr>
          <p:nvPr/>
        </p:nvSpPr>
        <p:spPr>
          <a:xfrm>
            <a:off x="11582400" y="6273801"/>
            <a:ext cx="419100" cy="5680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2EF7B09-7784-A345-BCFC-B108541EB248}" type="slidenum">
              <a:rPr lang="fr-FR" smtClean="0"/>
              <a:pPr/>
              <a:t>7</a:t>
            </a:fld>
            <a:endParaRPr lang="fr-FR"/>
          </a:p>
        </p:txBody>
      </p:sp>
      <p:pic>
        <p:nvPicPr>
          <p:cNvPr id="18" name="Picture 17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EE5DA236-70F5-342B-1262-5BFBAF08B2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21" y="5193948"/>
            <a:ext cx="1480469" cy="1372429"/>
          </a:xfrm>
          <a:prstGeom prst="rect">
            <a:avLst/>
          </a:prstGeom>
        </p:spPr>
      </p:pic>
      <p:pic>
        <p:nvPicPr>
          <p:cNvPr id="19" name="Image 1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CD2E10A4-E1F7-FEAB-182D-7E44AF7D885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59720" y="3707154"/>
            <a:ext cx="1480470" cy="1192100"/>
          </a:xfrm>
          <a:prstGeom prst="rect">
            <a:avLst/>
          </a:prstGeom>
        </p:spPr>
      </p:pic>
      <p:pic>
        <p:nvPicPr>
          <p:cNvPr id="20" name="Picture 19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17C6218B-9C3E-BD5D-D561-3FACCD7C7C1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62" y="2229768"/>
            <a:ext cx="1468787" cy="118269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DFD1B96-BCE3-476F-EA5C-443D25C82B1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20" y="746671"/>
            <a:ext cx="1480470" cy="118840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F88102B-22C0-D823-EA6B-C2A3BA910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285" y="873733"/>
            <a:ext cx="6935799" cy="511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664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79AD6D-365C-B1DC-2FE5-9FD224FAB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435F848-66DF-F137-7D78-7B22A85772B0}"/>
              </a:ext>
            </a:extLst>
          </p:cNvPr>
          <p:cNvSpPr/>
          <p:nvPr/>
        </p:nvSpPr>
        <p:spPr>
          <a:xfrm>
            <a:off x="0" y="0"/>
            <a:ext cx="204216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5445E2-1784-5EB3-7976-72A25FA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92E321-42F9-F2A3-6F63-94826D9CBE89}"/>
              </a:ext>
            </a:extLst>
          </p:cNvPr>
          <p:cNvSpPr txBox="1"/>
          <p:nvPr/>
        </p:nvSpPr>
        <p:spPr>
          <a:xfrm>
            <a:off x="3457720" y="246429"/>
            <a:ext cx="69799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Livrable 2 : Analyse des données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77D542-648B-993A-AE93-6369258DBA39}"/>
              </a:ext>
            </a:extLst>
          </p:cNvPr>
          <p:cNvSpPr txBox="1"/>
          <p:nvPr/>
        </p:nvSpPr>
        <p:spPr>
          <a:xfrm>
            <a:off x="308548" y="299095"/>
            <a:ext cx="1367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>
                <a:solidFill>
                  <a:schemeClr val="bg1"/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4 Livrables</a:t>
            </a:r>
          </a:p>
        </p:txBody>
      </p:sp>
      <p:sp>
        <p:nvSpPr>
          <p:cNvPr id="15" name="Espace réservé du numéro de diapositive 12">
            <a:extLst>
              <a:ext uri="{FF2B5EF4-FFF2-40B4-BE49-F238E27FC236}">
                <a16:creationId xmlns:a16="http://schemas.microsoft.com/office/drawing/2014/main" id="{3367F622-2FFF-7F65-553C-9FC22EC1ADAD}"/>
              </a:ext>
            </a:extLst>
          </p:cNvPr>
          <p:cNvSpPr txBox="1">
            <a:spLocks/>
          </p:cNvSpPr>
          <p:nvPr/>
        </p:nvSpPr>
        <p:spPr>
          <a:xfrm>
            <a:off x="11582400" y="6273801"/>
            <a:ext cx="419100" cy="5680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2EF7B09-7784-A345-BCFC-B108541EB248}" type="slidenum">
              <a:rPr lang="fr-FR" smtClean="0"/>
              <a:pPr/>
              <a:t>8</a:t>
            </a:fld>
            <a:endParaRPr lang="fr-FR"/>
          </a:p>
        </p:txBody>
      </p:sp>
      <p:pic>
        <p:nvPicPr>
          <p:cNvPr id="3" name="Picture 2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DDD42C6B-3DDE-8901-2908-C5E9A4C58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901" y="867981"/>
            <a:ext cx="7132971" cy="5743590"/>
          </a:xfrm>
          <a:prstGeom prst="rect">
            <a:avLst/>
          </a:prstGeom>
        </p:spPr>
      </p:pic>
      <p:pic>
        <p:nvPicPr>
          <p:cNvPr id="5" name="Picture 4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0B04BD5C-6773-8E19-BAE9-8C0FA67220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21" y="5193948"/>
            <a:ext cx="1480469" cy="1372429"/>
          </a:xfrm>
          <a:prstGeom prst="rect">
            <a:avLst/>
          </a:prstGeom>
        </p:spPr>
      </p:pic>
      <p:pic>
        <p:nvPicPr>
          <p:cNvPr id="10" name="Image 1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E0C6C1BC-3490-A32C-3DC6-787F5D2CEF3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59720" y="3707154"/>
            <a:ext cx="1480470" cy="1192100"/>
          </a:xfrm>
          <a:prstGeom prst="rect">
            <a:avLst/>
          </a:prstGeom>
        </p:spPr>
      </p:pic>
      <p:pic>
        <p:nvPicPr>
          <p:cNvPr id="16" name="Picture 15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019C97E0-D2FB-2F1E-F470-CC76FF1EEC4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62" y="2229768"/>
            <a:ext cx="1468787" cy="118269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BBADA28-3066-39F9-FF04-66ADA0279AB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20" y="746671"/>
            <a:ext cx="1480470" cy="118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54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CDE01D-2F52-0B67-09E2-33BE4174F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FD39DFE-1831-D01F-8644-E369EC4EF61E}"/>
              </a:ext>
            </a:extLst>
          </p:cNvPr>
          <p:cNvSpPr/>
          <p:nvPr/>
        </p:nvSpPr>
        <p:spPr>
          <a:xfrm>
            <a:off x="0" y="0"/>
            <a:ext cx="204216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BCAA5C-8303-8B54-6F30-39DD56BE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20890-83BC-F27A-8EAF-05AA18421D00}"/>
              </a:ext>
            </a:extLst>
          </p:cNvPr>
          <p:cNvSpPr txBox="1"/>
          <p:nvPr/>
        </p:nvSpPr>
        <p:spPr>
          <a:xfrm>
            <a:off x="3772696" y="299095"/>
            <a:ext cx="69799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>
                <a:solidFill>
                  <a:schemeClr val="tx2">
                    <a:lumMod val="90000"/>
                    <a:lumOff val="10000"/>
                  </a:schemeClr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Livrable 3 : Supervision et notification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71788C-5E7C-4958-DED0-BC67401D0E37}"/>
              </a:ext>
            </a:extLst>
          </p:cNvPr>
          <p:cNvSpPr txBox="1"/>
          <p:nvPr/>
        </p:nvSpPr>
        <p:spPr>
          <a:xfrm>
            <a:off x="308548" y="299095"/>
            <a:ext cx="1367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>
                <a:solidFill>
                  <a:schemeClr val="bg1"/>
                </a:solidFill>
                <a:latin typeface="Geeza Pro" panose="02000400000000000000" pitchFamily="2" charset="-78"/>
                <a:cs typeface="Geeza Pro" panose="02000400000000000000" pitchFamily="2" charset="-78"/>
              </a:rPr>
              <a:t>4 Livrables</a:t>
            </a:r>
          </a:p>
        </p:txBody>
      </p:sp>
      <p:sp>
        <p:nvSpPr>
          <p:cNvPr id="15" name="Espace réservé du numéro de diapositive 12">
            <a:extLst>
              <a:ext uri="{FF2B5EF4-FFF2-40B4-BE49-F238E27FC236}">
                <a16:creationId xmlns:a16="http://schemas.microsoft.com/office/drawing/2014/main" id="{3DC2328C-0A58-B51B-D9C8-344331356C82}"/>
              </a:ext>
            </a:extLst>
          </p:cNvPr>
          <p:cNvSpPr txBox="1">
            <a:spLocks/>
          </p:cNvSpPr>
          <p:nvPr/>
        </p:nvSpPr>
        <p:spPr>
          <a:xfrm>
            <a:off x="11582400" y="6273801"/>
            <a:ext cx="419100" cy="5680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2EF7B09-7784-A345-BCFC-B108541EB248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2" name="Image 1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3B8E9DA3-11B6-8FD3-9E6E-F640666B0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762" y="1272861"/>
            <a:ext cx="7830376" cy="4312277"/>
          </a:xfrm>
          <a:prstGeom prst="rect">
            <a:avLst/>
          </a:prstGeom>
        </p:spPr>
      </p:pic>
      <p:pic>
        <p:nvPicPr>
          <p:cNvPr id="3" name="Picture 2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407D4AF1-5057-695B-C957-D90B4EFF41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21" y="5193948"/>
            <a:ext cx="1480469" cy="1372429"/>
          </a:xfrm>
          <a:prstGeom prst="rect">
            <a:avLst/>
          </a:prstGeom>
        </p:spPr>
      </p:pic>
      <p:pic>
        <p:nvPicPr>
          <p:cNvPr id="5" name="Image 1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7D9EB998-3C91-7BF5-4262-7E00D66C15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9720" y="3707154"/>
            <a:ext cx="1480470" cy="1192100"/>
          </a:xfrm>
          <a:prstGeom prst="rect">
            <a:avLst/>
          </a:prstGeom>
        </p:spPr>
      </p:pic>
      <p:pic>
        <p:nvPicPr>
          <p:cNvPr id="10" name="Picture 9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5EAAD070-E786-49EB-1173-7952CCCFCD9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62" y="2229768"/>
            <a:ext cx="1468787" cy="118269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D30AEC-42E5-94D5-EEAA-6C4D105C34E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20" y="746671"/>
            <a:ext cx="1480470" cy="118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0181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Thème Office</vt:lpstr>
      <vt:lpstr>Projet Industriel 07 : Smart ETL Antoine Valette - Manon Kobsch  - Guillaume Ramirez - Leyla Yusupjanova</vt:lpstr>
      <vt:lpstr>Sommaire</vt:lpstr>
      <vt:lpstr>Primever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Guillaume Ramirez (Student at CentraleSupelec)</dc:creator>
  <cp:revision>1</cp:revision>
  <dcterms:created xsi:type="dcterms:W3CDTF">2024-12-10T20:13:09Z</dcterms:created>
  <dcterms:modified xsi:type="dcterms:W3CDTF">2024-12-17T17:18:25Z</dcterms:modified>
</cp:coreProperties>
</file>

<file path=docProps/thumbnail.jpeg>
</file>